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6"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147474917" r:id="rId2"/>
    <p:sldId id="2147474910" r:id="rId3"/>
    <p:sldId id="2147474958" r:id="rId4"/>
    <p:sldId id="2147474959" r:id="rId5"/>
    <p:sldId id="2147474960" r:id="rId6"/>
    <p:sldId id="2147474926" r:id="rId7"/>
    <p:sldId id="2147474927" r:id="rId8"/>
    <p:sldId id="2147474925" r:id="rId9"/>
    <p:sldId id="2147474924" r:id="rId10"/>
    <p:sldId id="2147474911" r:id="rId11"/>
    <p:sldId id="2147474954" r:id="rId12"/>
    <p:sldId id="293" r:id="rId13"/>
    <p:sldId id="297" r:id="rId14"/>
    <p:sldId id="2147474945" r:id="rId15"/>
    <p:sldId id="2147474947" r:id="rId16"/>
    <p:sldId id="2147474952" r:id="rId17"/>
    <p:sldId id="2147474953" r:id="rId18"/>
    <p:sldId id="2147474949" r:id="rId19"/>
    <p:sldId id="2147474948" r:id="rId20"/>
    <p:sldId id="5032" r:id="rId21"/>
    <p:sldId id="289" r:id="rId22"/>
    <p:sldId id="2147474933"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60" userDrawn="1">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00"/>
    <a:srgbClr val="74AE13"/>
    <a:srgbClr val="77B300"/>
    <a:srgbClr val="C00000"/>
    <a:srgbClr val="1C62A0"/>
    <a:srgbClr val="EC1B25"/>
    <a:srgbClr val="FF8C00"/>
    <a:srgbClr val="1A62A0"/>
    <a:srgbClr val="346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D3B12E-760E-42B5-9150-F0E3F3F655CC}" v="7" dt="2025-11-03T16:30:06.149"/>
    <p1510:client id="{6D3E7B14-68BF-42EC-9AEE-1C337DDB2786}" v="4" dt="2025-11-03T16:30:37.200"/>
    <p1510:client id="{E7695635-8ABC-43B5-A343-7C9389950C33}" v="105" dt="2025-11-04T19:36:31.8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1"/>
    <p:restoredTop sz="94658"/>
  </p:normalViewPr>
  <p:slideViewPr>
    <p:cSldViewPr snapToGrid="0">
      <p:cViewPr varScale="1">
        <p:scale>
          <a:sx n="160" d="100"/>
          <a:sy n="160" d="100"/>
        </p:scale>
        <p:origin x="696" y="176"/>
      </p:cViewPr>
      <p:guideLst>
        <p:guide pos="396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wanath, Venkatram" userId="71loCu8H4v8ppgKoSolNF7zH836KekbBE2c4kvcF62E=" providerId="None" clId="Web-{A0D48CD1-A1E0-44B7-BB05-E3FB03FC33EE}"/>
    <pc:docChg chg="modSld">
      <pc:chgData name="Vishwanath, Venkatram" userId="71loCu8H4v8ppgKoSolNF7zH836KekbBE2c4kvcF62E=" providerId="None" clId="Web-{A0D48CD1-A1E0-44B7-BB05-E3FB03FC33EE}" dt="2025-10-23T11:37:49.234" v="22"/>
      <pc:docMkLst>
        <pc:docMk/>
      </pc:docMkLst>
      <pc:sldChg chg="modSp">
        <pc:chgData name="Vishwanath, Venkatram" userId="71loCu8H4v8ppgKoSolNF7zH836KekbBE2c4kvcF62E=" providerId="None" clId="Web-{A0D48CD1-A1E0-44B7-BB05-E3FB03FC33EE}" dt="2025-10-23T11:37:39.437" v="20" actId="20577"/>
        <pc:sldMkLst>
          <pc:docMk/>
          <pc:sldMk cId="1738657654" sldId="5032"/>
        </pc:sldMkLst>
        <pc:spChg chg="mod">
          <ac:chgData name="Vishwanath, Venkatram" userId="71loCu8H4v8ppgKoSolNF7zH836KekbBE2c4kvcF62E=" providerId="None" clId="Web-{A0D48CD1-A1E0-44B7-BB05-E3FB03FC33EE}" dt="2025-10-23T11:37:39.437" v="20" actId="20577"/>
          <ac:spMkLst>
            <pc:docMk/>
            <pc:sldMk cId="1738657654" sldId="5032"/>
            <ac:spMk id="5" creationId="{BB6197B4-B17F-4541-AE75-111A6ED20B77}"/>
          </ac:spMkLst>
        </pc:spChg>
      </pc:sldChg>
      <pc:sldChg chg="delSp modSp">
        <pc:chgData name="Vishwanath, Venkatram" userId="71loCu8H4v8ppgKoSolNF7zH836KekbBE2c4kvcF62E=" providerId="None" clId="Web-{A0D48CD1-A1E0-44B7-BB05-E3FB03FC33EE}" dt="2025-10-23T11:37:49.234" v="22"/>
        <pc:sldMkLst>
          <pc:docMk/>
          <pc:sldMk cId="2176147068" sldId="2147474910"/>
        </pc:sldMkLst>
        <pc:spChg chg="mod">
          <ac:chgData name="Vishwanath, Venkatram" userId="71loCu8H4v8ppgKoSolNF7zH836KekbBE2c4kvcF62E=" providerId="None" clId="Web-{A0D48CD1-A1E0-44B7-BB05-E3FB03FC33EE}" dt="2025-10-23T11:34:14.203" v="8" actId="1076"/>
          <ac:spMkLst>
            <pc:docMk/>
            <pc:sldMk cId="2176147068" sldId="2147474910"/>
            <ac:spMk id="11" creationId="{5DA78DDF-E505-9AEC-AB79-B6C6AEA80ADC}"/>
          </ac:spMkLst>
        </pc:spChg>
      </pc:sldChg>
    </pc:docChg>
  </pc:docChgLst>
  <pc:docChgLst>
    <pc:chgData name="Cote, Benoit" userId="blZHEo3U6sbfV8PYhIyONIjpF+13mA+9IJyBFuzjVtI=" providerId="None" clId="Web-{28D3B12E-760E-42B5-9150-F0E3F3F655CC}"/>
    <pc:docChg chg="modSld">
      <pc:chgData name="Cote, Benoit" userId="blZHEo3U6sbfV8PYhIyONIjpF+13mA+9IJyBFuzjVtI=" providerId="None" clId="Web-{28D3B12E-760E-42B5-9150-F0E3F3F655CC}" dt="2025-11-03T16:30:05.680" v="5" actId="20577"/>
      <pc:docMkLst>
        <pc:docMk/>
      </pc:docMkLst>
      <pc:sldChg chg="modSp">
        <pc:chgData name="Cote, Benoit" userId="blZHEo3U6sbfV8PYhIyONIjpF+13mA+9IJyBFuzjVtI=" providerId="None" clId="Web-{28D3B12E-760E-42B5-9150-F0E3F3F655CC}" dt="2025-11-03T16:30:05.680" v="5" actId="20577"/>
        <pc:sldMkLst>
          <pc:docMk/>
          <pc:sldMk cId="1438929950" sldId="2147474917"/>
        </pc:sldMkLst>
        <pc:spChg chg="mod">
          <ac:chgData name="Cote, Benoit" userId="blZHEo3U6sbfV8PYhIyONIjpF+13mA+9IJyBFuzjVtI=" providerId="None" clId="Web-{28D3B12E-760E-42B5-9150-F0E3F3F655CC}" dt="2025-11-03T16:30:05.680" v="5" actId="20577"/>
          <ac:spMkLst>
            <pc:docMk/>
            <pc:sldMk cId="1438929950" sldId="2147474917"/>
            <ac:spMk id="11" creationId="{ED1A54FD-0030-FAD0-810F-13A24A6A6972}"/>
          </ac:spMkLst>
        </pc:spChg>
      </pc:sldChg>
    </pc:docChg>
  </pc:docChgLst>
  <pc:docChgLst>
    <pc:chgData name="Vishwanath, Venkatram" userId="71loCu8H4v8ppgKoSolNF7zH836KekbBE2c4kvcF62E=" providerId="None" clId="Web-{A1AE81E6-1CBA-45C9-AD29-51EC43DBBB35}"/>
    <pc:docChg chg="modSld">
      <pc:chgData name="Vishwanath, Venkatram" userId="71loCu8H4v8ppgKoSolNF7zH836KekbBE2c4kvcF62E=" providerId="None" clId="Web-{A1AE81E6-1CBA-45C9-AD29-51EC43DBBB35}" dt="2025-10-23T11:39:47.889" v="4"/>
      <pc:docMkLst>
        <pc:docMk/>
      </pc:docMkLst>
      <pc:sldChg chg="addSp delSp modSp">
        <pc:chgData name="Vishwanath, Venkatram" userId="71loCu8H4v8ppgKoSolNF7zH836KekbBE2c4kvcF62E=" providerId="None" clId="Web-{A1AE81E6-1CBA-45C9-AD29-51EC43DBBB35}" dt="2025-10-23T11:39:47.889" v="4"/>
        <pc:sldMkLst>
          <pc:docMk/>
          <pc:sldMk cId="2176147068" sldId="2147474910"/>
        </pc:sldMkLst>
      </pc:sldChg>
    </pc:docChg>
  </pc:docChgLst>
  <pc:docChgLst>
    <pc:chgData name="Cote, Benoit" userId="blZHEo3U6sbfV8PYhIyONIjpF+13mA+9IJyBFuzjVtI=" providerId="None" clId="Web-{1C775442-0FCE-4D9E-A517-EEA0AF50FAD9}"/>
    <pc:docChg chg="addSld delSld modSld">
      <pc:chgData name="Cote, Benoit" userId="blZHEo3U6sbfV8PYhIyONIjpF+13mA+9IJyBFuzjVtI=" providerId="None" clId="Web-{1C775442-0FCE-4D9E-A517-EEA0AF50FAD9}" dt="2025-10-23T17:24:43.621" v="61" actId="1076"/>
      <pc:docMkLst>
        <pc:docMk/>
      </pc:docMkLst>
      <pc:sldChg chg="addSp modSp">
        <pc:chgData name="Cote, Benoit" userId="blZHEo3U6sbfV8PYhIyONIjpF+13mA+9IJyBFuzjVtI=" providerId="None" clId="Web-{1C775442-0FCE-4D9E-A517-EEA0AF50FAD9}" dt="2025-10-23T17:24:23.275" v="57" actId="1076"/>
        <pc:sldMkLst>
          <pc:docMk/>
          <pc:sldMk cId="1401809836" sldId="2147474911"/>
        </pc:sldMkLst>
        <pc:spChg chg="add mod">
          <ac:chgData name="Cote, Benoit" userId="blZHEo3U6sbfV8PYhIyONIjpF+13mA+9IJyBFuzjVtI=" providerId="None" clId="Web-{1C775442-0FCE-4D9E-A517-EEA0AF50FAD9}" dt="2025-10-23T17:23:42.725" v="38" actId="1076"/>
          <ac:spMkLst>
            <pc:docMk/>
            <pc:sldMk cId="1401809836" sldId="2147474911"/>
            <ac:spMk id="4" creationId="{923DFC34-22FA-04A5-9009-C1FC13B96039}"/>
          </ac:spMkLst>
        </pc:spChg>
        <pc:spChg chg="add mod">
          <ac:chgData name="Cote, Benoit" userId="blZHEo3U6sbfV8PYhIyONIjpF+13mA+9IJyBFuzjVtI=" providerId="None" clId="Web-{1C775442-0FCE-4D9E-A517-EEA0AF50FAD9}" dt="2025-10-23T17:23:45.835" v="41" actId="1076"/>
          <ac:spMkLst>
            <pc:docMk/>
            <pc:sldMk cId="1401809836" sldId="2147474911"/>
            <ac:spMk id="10" creationId="{165CC2BA-96D6-EB25-E72B-BA79F577510B}"/>
          </ac:spMkLst>
        </pc:spChg>
        <pc:spChg chg="add mod">
          <ac:chgData name="Cote, Benoit" userId="blZHEo3U6sbfV8PYhIyONIjpF+13mA+9IJyBFuzjVtI=" providerId="None" clId="Web-{1C775442-0FCE-4D9E-A517-EEA0AF50FAD9}" dt="2025-10-23T17:24:23.275" v="57" actId="1076"/>
          <ac:spMkLst>
            <pc:docMk/>
            <pc:sldMk cId="1401809836" sldId="2147474911"/>
            <ac:spMk id="11" creationId="{18062C4B-B3AA-7A6A-4034-CE2337BC08ED}"/>
          </ac:spMkLst>
        </pc:spChg>
        <pc:picChg chg="mod">
          <ac:chgData name="Cote, Benoit" userId="blZHEo3U6sbfV8PYhIyONIjpF+13mA+9IJyBFuzjVtI=" providerId="None" clId="Web-{1C775442-0FCE-4D9E-A517-EEA0AF50FAD9}" dt="2025-10-23T17:23:42.679" v="36" actId="1076"/>
          <ac:picMkLst>
            <pc:docMk/>
            <pc:sldMk cId="1401809836" sldId="2147474911"/>
            <ac:picMk id="6" creationId="{0F53D459-8DC8-EA9F-188B-126BF7FD3137}"/>
          </ac:picMkLst>
        </pc:picChg>
        <pc:picChg chg="mod">
          <ac:chgData name="Cote, Benoit" userId="blZHEo3U6sbfV8PYhIyONIjpF+13mA+9IJyBFuzjVtI=" providerId="None" clId="Web-{1C775442-0FCE-4D9E-A517-EEA0AF50FAD9}" dt="2025-10-23T17:23:45.819" v="40" actId="1076"/>
          <ac:picMkLst>
            <pc:docMk/>
            <pc:sldMk cId="1401809836" sldId="2147474911"/>
            <ac:picMk id="12" creationId="{92AF68B4-90FE-9F4F-63F0-299F9B43D3E0}"/>
          </ac:picMkLst>
        </pc:picChg>
      </pc:sldChg>
      <pc:sldChg chg="modSp">
        <pc:chgData name="Cote, Benoit" userId="blZHEo3U6sbfV8PYhIyONIjpF+13mA+9IJyBFuzjVtI=" providerId="None" clId="Web-{1C775442-0FCE-4D9E-A517-EEA0AF50FAD9}" dt="2025-10-23T17:22:08.019" v="9" actId="20577"/>
        <pc:sldMkLst>
          <pc:docMk/>
          <pc:sldMk cId="540364894" sldId="2147474947"/>
        </pc:sldMkLst>
        <pc:spChg chg="mod">
          <ac:chgData name="Cote, Benoit" userId="blZHEo3U6sbfV8PYhIyONIjpF+13mA+9IJyBFuzjVtI=" providerId="None" clId="Web-{1C775442-0FCE-4D9E-A517-EEA0AF50FAD9}" dt="2025-10-23T17:22:08.019" v="9" actId="20577"/>
          <ac:spMkLst>
            <pc:docMk/>
            <pc:sldMk cId="540364894" sldId="2147474947"/>
            <ac:spMk id="6" creationId="{F486BE7F-F208-BBB0-F0E1-118030F87E42}"/>
          </ac:spMkLst>
        </pc:spChg>
      </pc:sldChg>
      <pc:sldChg chg="addSp modSp add replId">
        <pc:chgData name="Cote, Benoit" userId="blZHEo3U6sbfV8PYhIyONIjpF+13mA+9IJyBFuzjVtI=" providerId="None" clId="Web-{1C775442-0FCE-4D9E-A517-EEA0AF50FAD9}" dt="2025-10-23T17:24:43.621" v="61" actId="1076"/>
        <pc:sldMkLst>
          <pc:docMk/>
          <pc:sldMk cId="768473716" sldId="2147474954"/>
        </pc:sldMkLst>
      </pc:sldChg>
    </pc:docChg>
  </pc:docChgLst>
  <pc:docChgLst>
    <pc:chgData name="Cote, Benoit" userId="blZHEo3U6sbfV8PYhIyONIjpF+13mA+9IJyBFuzjVtI=" providerId="None" clId="Web-{DA314ACB-5972-4914-829C-9F66D371A871}"/>
    <pc:docChg chg="addSld delSld modSld">
      <pc:chgData name="Cote, Benoit" userId="blZHEo3U6sbfV8PYhIyONIjpF+13mA+9IJyBFuzjVtI=" providerId="None" clId="Web-{DA314ACB-5972-4914-829C-9F66D371A871}" dt="2025-10-22T21:37:52.520" v="1130" actId="20577"/>
      <pc:docMkLst>
        <pc:docMk/>
      </pc:docMkLst>
      <pc:sldChg chg="addSp delSp modSp">
        <pc:chgData name="Cote, Benoit" userId="blZHEo3U6sbfV8PYhIyONIjpF+13mA+9IJyBFuzjVtI=" providerId="None" clId="Web-{DA314ACB-5972-4914-829C-9F66D371A871}" dt="2025-10-22T21:37:52.520" v="1130" actId="20577"/>
        <pc:sldMkLst>
          <pc:docMk/>
          <pc:sldMk cId="0" sldId="289"/>
        </pc:sldMkLst>
        <pc:spChg chg="mod">
          <ac:chgData name="Cote, Benoit" userId="blZHEo3U6sbfV8PYhIyONIjpF+13mA+9IJyBFuzjVtI=" providerId="None" clId="Web-{DA314ACB-5972-4914-829C-9F66D371A871}" dt="2025-10-22T21:37:52.520" v="1130" actId="20577"/>
          <ac:spMkLst>
            <pc:docMk/>
            <pc:sldMk cId="0" sldId="289"/>
            <ac:spMk id="3" creationId="{00000000-0000-0000-0000-000000000000}"/>
          </ac:spMkLst>
        </pc:spChg>
      </pc:sldChg>
      <pc:sldChg chg="addSp delSp modSp">
        <pc:chgData name="Cote, Benoit" userId="blZHEo3U6sbfV8PYhIyONIjpF+13mA+9IJyBFuzjVtI=" providerId="None" clId="Web-{DA314ACB-5972-4914-829C-9F66D371A871}" dt="2025-10-22T21:35:37.645" v="1087"/>
        <pc:sldMkLst>
          <pc:docMk/>
          <pc:sldMk cId="1401809836" sldId="2147474911"/>
        </pc:sldMkLst>
        <pc:picChg chg="mod">
          <ac:chgData name="Cote, Benoit" userId="blZHEo3U6sbfV8PYhIyONIjpF+13mA+9IJyBFuzjVtI=" providerId="None" clId="Web-{DA314ACB-5972-4914-829C-9F66D371A871}" dt="2025-10-22T21:34:40.645" v="1076" actId="1076"/>
          <ac:picMkLst>
            <pc:docMk/>
            <pc:sldMk cId="1401809836" sldId="2147474911"/>
            <ac:picMk id="6" creationId="{0F53D459-8DC8-EA9F-188B-126BF7FD3137}"/>
          </ac:picMkLst>
        </pc:picChg>
        <pc:picChg chg="mod">
          <ac:chgData name="Cote, Benoit" userId="blZHEo3U6sbfV8PYhIyONIjpF+13mA+9IJyBFuzjVtI=" providerId="None" clId="Web-{DA314ACB-5972-4914-829C-9F66D371A871}" dt="2025-10-22T21:33:53.099" v="1065" actId="1076"/>
          <ac:picMkLst>
            <pc:docMk/>
            <pc:sldMk cId="1401809836" sldId="2147474911"/>
            <ac:picMk id="8" creationId="{9D68E3E0-FE35-6938-055B-929CEFFF81CC}"/>
          </ac:picMkLst>
        </pc:picChg>
      </pc:sldChg>
      <pc:sldChg chg="modSp">
        <pc:chgData name="Cote, Benoit" userId="blZHEo3U6sbfV8PYhIyONIjpF+13mA+9IJyBFuzjVtI=" providerId="None" clId="Web-{DA314ACB-5972-4914-829C-9F66D371A871}" dt="2025-10-22T21:07:42.517" v="416" actId="20577"/>
        <pc:sldMkLst>
          <pc:docMk/>
          <pc:sldMk cId="1136582876" sldId="2147474945"/>
        </pc:sldMkLst>
        <pc:spChg chg="mod">
          <ac:chgData name="Cote, Benoit" userId="blZHEo3U6sbfV8PYhIyONIjpF+13mA+9IJyBFuzjVtI=" providerId="None" clId="Web-{DA314ACB-5972-4914-829C-9F66D371A871}" dt="2025-10-22T21:07:42.517" v="416" actId="20577"/>
          <ac:spMkLst>
            <pc:docMk/>
            <pc:sldMk cId="1136582876" sldId="2147474945"/>
            <ac:spMk id="2" creationId="{68C49682-DFE3-3A8A-4ABA-763861EA146B}"/>
          </ac:spMkLst>
        </pc:spChg>
        <pc:spChg chg="mod">
          <ac:chgData name="Cote, Benoit" userId="blZHEo3U6sbfV8PYhIyONIjpF+13mA+9IJyBFuzjVtI=" providerId="None" clId="Web-{DA314ACB-5972-4914-829C-9F66D371A871}" dt="2025-10-22T21:00:33.549" v="169" actId="20577"/>
          <ac:spMkLst>
            <pc:docMk/>
            <pc:sldMk cId="1136582876" sldId="2147474945"/>
            <ac:spMk id="8" creationId="{45B9FC6E-5C14-161B-9ADD-1DC0217B037C}"/>
          </ac:spMkLst>
        </pc:spChg>
        <pc:graphicFrameChg chg="mod modGraphic">
          <ac:chgData name="Cote, Benoit" userId="blZHEo3U6sbfV8PYhIyONIjpF+13mA+9IJyBFuzjVtI=" providerId="None" clId="Web-{DA314ACB-5972-4914-829C-9F66D371A871}" dt="2025-10-22T21:07:02.611" v="415"/>
          <ac:graphicFrameMkLst>
            <pc:docMk/>
            <pc:sldMk cId="1136582876" sldId="2147474945"/>
            <ac:graphicFrameMk id="6" creationId="{6833D654-50C8-6F32-6793-ECAC9863360C}"/>
          </ac:graphicFrameMkLst>
        </pc:graphicFrameChg>
      </pc:sldChg>
      <pc:sldChg chg="addSp modSp add replId">
        <pc:chgData name="Cote, Benoit" userId="blZHEo3U6sbfV8PYhIyONIjpF+13mA+9IJyBFuzjVtI=" providerId="None" clId="Web-{DA314ACB-5972-4914-829C-9F66D371A871}" dt="2025-10-22T21:15:48.996" v="894" actId="1076"/>
        <pc:sldMkLst>
          <pc:docMk/>
          <pc:sldMk cId="585561747" sldId="2147474949"/>
        </pc:sldMkLst>
        <pc:spChg chg="mod">
          <ac:chgData name="Cote, Benoit" userId="blZHEo3U6sbfV8PYhIyONIjpF+13mA+9IJyBFuzjVtI=" providerId="None" clId="Web-{DA314ACB-5972-4914-829C-9F66D371A871}" dt="2025-10-22T21:10:49.045" v="619" actId="20577"/>
          <ac:spMkLst>
            <pc:docMk/>
            <pc:sldMk cId="585561747" sldId="2147474949"/>
            <ac:spMk id="2" creationId="{2F3AEBCE-E016-D9C5-C584-27D82C898F3C}"/>
          </ac:spMkLst>
        </pc:spChg>
        <pc:spChg chg="add mod">
          <ac:chgData name="Cote, Benoit" userId="blZHEo3U6sbfV8PYhIyONIjpF+13mA+9IJyBFuzjVtI=" providerId="None" clId="Web-{DA314ACB-5972-4914-829C-9F66D371A871}" dt="2025-10-22T21:15:48.996" v="894" actId="1076"/>
          <ac:spMkLst>
            <pc:docMk/>
            <pc:sldMk cId="585561747" sldId="2147474949"/>
            <ac:spMk id="4" creationId="{7B6F50AD-C01B-FAD9-66D4-68FC33E4CA3A}"/>
          </ac:spMkLst>
        </pc:spChg>
      </pc:sldChg>
    </pc:docChg>
  </pc:docChgLst>
  <pc:docChgLst>
    <pc:chgData name="Cote, Benoit" userId="blZHEo3U6sbfV8PYhIyONIjpF+13mA+9IJyBFuzjVtI=" providerId="None" clId="Web-{B1376154-1789-4124-BCB6-1A30BC62C17F}"/>
    <pc:docChg chg="addSld delSld modSld sldOrd">
      <pc:chgData name="Cote, Benoit" userId="blZHEo3U6sbfV8PYhIyONIjpF+13mA+9IJyBFuzjVtI=" providerId="None" clId="Web-{B1376154-1789-4124-BCB6-1A30BC62C17F}" dt="2025-10-23T16:44:26.329" v="716" actId="1076"/>
      <pc:docMkLst>
        <pc:docMk/>
      </pc:docMkLst>
      <pc:sldChg chg="addSp delSp modSp">
        <pc:chgData name="Cote, Benoit" userId="blZHEo3U6sbfV8PYhIyONIjpF+13mA+9IJyBFuzjVtI=" providerId="None" clId="Web-{B1376154-1789-4124-BCB6-1A30BC62C17F}" dt="2025-10-23T16:35:39.168" v="423" actId="20577"/>
        <pc:sldMkLst>
          <pc:docMk/>
          <pc:sldMk cId="0" sldId="289"/>
        </pc:sldMkLst>
        <pc:spChg chg="mod">
          <ac:chgData name="Cote, Benoit" userId="blZHEo3U6sbfV8PYhIyONIjpF+13mA+9IJyBFuzjVtI=" providerId="None" clId="Web-{B1376154-1789-4124-BCB6-1A30BC62C17F}" dt="2025-10-23T16:35:39.168" v="423" actId="20577"/>
          <ac:spMkLst>
            <pc:docMk/>
            <pc:sldMk cId="0" sldId="289"/>
            <ac:spMk id="3" creationId="{00000000-0000-0000-0000-000000000000}"/>
          </ac:spMkLst>
        </pc:spChg>
        <pc:spChg chg="add mod">
          <ac:chgData name="Cote, Benoit" userId="blZHEo3U6sbfV8PYhIyONIjpF+13mA+9IJyBFuzjVtI=" providerId="None" clId="Web-{B1376154-1789-4124-BCB6-1A30BC62C17F}" dt="2025-10-23T16:34:26.168" v="395" actId="20577"/>
          <ac:spMkLst>
            <pc:docMk/>
            <pc:sldMk cId="0" sldId="289"/>
            <ac:spMk id="7" creationId="{5B6EB928-F013-D055-397A-EB773DC81ECA}"/>
          </ac:spMkLst>
        </pc:spChg>
      </pc:sldChg>
      <pc:sldChg chg="modSp">
        <pc:chgData name="Cote, Benoit" userId="blZHEo3U6sbfV8PYhIyONIjpF+13mA+9IJyBFuzjVtI=" providerId="None" clId="Web-{B1376154-1789-4124-BCB6-1A30BC62C17F}" dt="2025-10-23T16:23:08.259" v="289" actId="14100"/>
        <pc:sldMkLst>
          <pc:docMk/>
          <pc:sldMk cId="3280475575" sldId="307"/>
        </pc:sldMkLst>
        <pc:spChg chg="mod">
          <ac:chgData name="Cote, Benoit" userId="blZHEo3U6sbfV8PYhIyONIjpF+13mA+9IJyBFuzjVtI=" providerId="None" clId="Web-{B1376154-1789-4124-BCB6-1A30BC62C17F}" dt="2025-10-23T16:23:08.259" v="289" actId="14100"/>
          <ac:spMkLst>
            <pc:docMk/>
            <pc:sldMk cId="3280475575" sldId="307"/>
            <ac:spMk id="2" creationId="{8B8AA6BC-31A8-8D2E-EE82-983FB11DED9A}"/>
          </ac:spMkLst>
        </pc:spChg>
      </pc:sldChg>
      <pc:sldChg chg="addSp delSp modSp">
        <pc:chgData name="Cote, Benoit" userId="blZHEo3U6sbfV8PYhIyONIjpF+13mA+9IJyBFuzjVtI=" providerId="None" clId="Web-{B1376154-1789-4124-BCB6-1A30BC62C17F}" dt="2025-10-23T15:54:45.700" v="65" actId="1076"/>
        <pc:sldMkLst>
          <pc:docMk/>
          <pc:sldMk cId="2176147068" sldId="2147474910"/>
        </pc:sldMkLst>
        <pc:spChg chg="add del">
          <ac:chgData name="Cote, Benoit" userId="blZHEo3U6sbfV8PYhIyONIjpF+13mA+9IJyBFuzjVtI=" providerId="None" clId="Web-{B1376154-1789-4124-BCB6-1A30BC62C17F}" dt="2025-10-23T15:50:56.325" v="21"/>
          <ac:spMkLst>
            <pc:docMk/>
            <pc:sldMk cId="2176147068" sldId="2147474910"/>
            <ac:spMk id="3" creationId="{24DB772D-A992-C2AC-7984-7A98A1970919}"/>
          </ac:spMkLst>
        </pc:spChg>
        <pc:spChg chg="add del mod">
          <ac:chgData name="Cote, Benoit" userId="blZHEo3U6sbfV8PYhIyONIjpF+13mA+9IJyBFuzjVtI=" providerId="None" clId="Web-{B1376154-1789-4124-BCB6-1A30BC62C17F}" dt="2025-10-23T15:54:35.185" v="63" actId="1076"/>
          <ac:spMkLst>
            <pc:docMk/>
            <pc:sldMk cId="2176147068" sldId="2147474910"/>
            <ac:spMk id="11" creationId="{5DA78DDF-E505-9AEC-AB79-B6C6AEA80ADC}"/>
          </ac:spMkLst>
        </pc:spChg>
        <pc:spChg chg="add del mod">
          <ac:chgData name="Cote, Benoit" userId="blZHEo3U6sbfV8PYhIyONIjpF+13mA+9IJyBFuzjVtI=" providerId="None" clId="Web-{B1376154-1789-4124-BCB6-1A30BC62C17F}" dt="2025-10-23T15:54:25.544" v="62" actId="1076"/>
          <ac:spMkLst>
            <pc:docMk/>
            <pc:sldMk cId="2176147068" sldId="2147474910"/>
            <ac:spMk id="13" creationId="{F8B3174B-1AB2-4BB9-CBB3-945E8DCEF061}"/>
          </ac:spMkLst>
        </pc:spChg>
        <pc:spChg chg="add del mod">
          <ac:chgData name="Cote, Benoit" userId="blZHEo3U6sbfV8PYhIyONIjpF+13mA+9IJyBFuzjVtI=" providerId="None" clId="Web-{B1376154-1789-4124-BCB6-1A30BC62C17F}" dt="2025-10-23T15:54:45.700" v="65" actId="1076"/>
          <ac:spMkLst>
            <pc:docMk/>
            <pc:sldMk cId="2176147068" sldId="2147474910"/>
            <ac:spMk id="14" creationId="{3CDA6F95-B43F-51E7-3E24-F5808C3D31A3}"/>
          </ac:spMkLst>
        </pc:spChg>
        <pc:spChg chg="add mod">
          <ac:chgData name="Cote, Benoit" userId="blZHEo3U6sbfV8PYhIyONIjpF+13mA+9IJyBFuzjVtI=" providerId="None" clId="Web-{B1376154-1789-4124-BCB6-1A30BC62C17F}" dt="2025-10-23T15:53:58.216" v="61" actId="1076"/>
          <ac:spMkLst>
            <pc:docMk/>
            <pc:sldMk cId="2176147068" sldId="2147474910"/>
            <ac:spMk id="16" creationId="{FD44DC10-132D-1001-A6D6-2C0FE2251A15}"/>
          </ac:spMkLst>
        </pc:spChg>
        <pc:picChg chg="add del">
          <ac:chgData name="Cote, Benoit" userId="blZHEo3U6sbfV8PYhIyONIjpF+13mA+9IJyBFuzjVtI=" providerId="None" clId="Web-{B1376154-1789-4124-BCB6-1A30BC62C17F}" dt="2025-10-23T15:50:56.325" v="16"/>
          <ac:picMkLst>
            <pc:docMk/>
            <pc:sldMk cId="2176147068" sldId="2147474910"/>
            <ac:picMk id="4" creationId="{43F7D57C-0100-4DB5-1EC6-056D60772D8C}"/>
          </ac:picMkLst>
        </pc:picChg>
        <pc:picChg chg="add del">
          <ac:chgData name="Cote, Benoit" userId="blZHEo3U6sbfV8PYhIyONIjpF+13mA+9IJyBFuzjVtI=" providerId="None" clId="Web-{B1376154-1789-4124-BCB6-1A30BC62C17F}" dt="2025-10-23T15:50:56.325" v="15"/>
          <ac:picMkLst>
            <pc:docMk/>
            <pc:sldMk cId="2176147068" sldId="2147474910"/>
            <ac:picMk id="6" creationId="{CB91CE44-F4B5-DA62-1A80-ADBA0C4C19BA}"/>
          </ac:picMkLst>
        </pc:picChg>
        <pc:picChg chg="add mod ord">
          <ac:chgData name="Cote, Benoit" userId="blZHEo3U6sbfV8PYhIyONIjpF+13mA+9IJyBFuzjVtI=" providerId="None" clId="Web-{B1376154-1789-4124-BCB6-1A30BC62C17F}" dt="2025-10-23T15:52:57.482" v="36" actId="14100"/>
          <ac:picMkLst>
            <pc:docMk/>
            <pc:sldMk cId="2176147068" sldId="2147474910"/>
            <ac:picMk id="10" creationId="{0E97D692-50E9-9997-8A4A-7E76A9ACC3FB}"/>
          </ac:picMkLst>
        </pc:picChg>
        <pc:picChg chg="add del mod modCrop">
          <ac:chgData name="Cote, Benoit" userId="blZHEo3U6sbfV8PYhIyONIjpF+13mA+9IJyBFuzjVtI=" providerId="None" clId="Web-{B1376154-1789-4124-BCB6-1A30BC62C17F}" dt="2025-10-23T15:51:45.153" v="27"/>
          <ac:picMkLst>
            <pc:docMk/>
            <pc:sldMk cId="2176147068" sldId="2147474910"/>
            <ac:picMk id="1026" creationId="{4080FE2F-3709-B7CF-8416-6066F8533E26}"/>
          </ac:picMkLst>
        </pc:picChg>
      </pc:sldChg>
      <pc:sldChg chg="ord">
        <pc:chgData name="Cote, Benoit" userId="blZHEo3U6sbfV8PYhIyONIjpF+13mA+9IJyBFuzjVtI=" providerId="None" clId="Web-{B1376154-1789-4124-BCB6-1A30BC62C17F}" dt="2025-10-23T16:30:07.949" v="373"/>
        <pc:sldMkLst>
          <pc:docMk/>
          <pc:sldMk cId="1136582876" sldId="2147474945"/>
        </pc:sldMkLst>
      </pc:sldChg>
      <pc:sldChg chg="addSp delSp modSp ord">
        <pc:chgData name="Cote, Benoit" userId="blZHEo3U6sbfV8PYhIyONIjpF+13mA+9IJyBFuzjVtI=" providerId="None" clId="Web-{B1376154-1789-4124-BCB6-1A30BC62C17F}" dt="2025-10-23T16:30:20.824" v="376" actId="1076"/>
        <pc:sldMkLst>
          <pc:docMk/>
          <pc:sldMk cId="540364894" sldId="2147474947"/>
        </pc:sldMkLst>
        <pc:spChg chg="add mod">
          <ac:chgData name="Cote, Benoit" userId="blZHEo3U6sbfV8PYhIyONIjpF+13mA+9IJyBFuzjVtI=" providerId="None" clId="Web-{B1376154-1789-4124-BCB6-1A30BC62C17F}" dt="2025-10-23T16:23:28.056" v="313" actId="20577"/>
          <ac:spMkLst>
            <pc:docMk/>
            <pc:sldMk cId="540364894" sldId="2147474947"/>
            <ac:spMk id="6" creationId="{F486BE7F-F208-BBB0-F0E1-118030F87E42}"/>
          </ac:spMkLst>
        </pc:spChg>
        <pc:spChg chg="add mod">
          <ac:chgData name="Cote, Benoit" userId="blZHEo3U6sbfV8PYhIyONIjpF+13mA+9IJyBFuzjVtI=" providerId="None" clId="Web-{B1376154-1789-4124-BCB6-1A30BC62C17F}" dt="2025-10-23T16:30:20.808" v="375" actId="1076"/>
          <ac:spMkLst>
            <pc:docMk/>
            <pc:sldMk cId="540364894" sldId="2147474947"/>
            <ac:spMk id="11" creationId="{FEE838D4-460D-8673-288F-E86BF1CB0843}"/>
          </ac:spMkLst>
        </pc:spChg>
        <pc:spChg chg="add mod">
          <ac:chgData name="Cote, Benoit" userId="blZHEo3U6sbfV8PYhIyONIjpF+13mA+9IJyBFuzjVtI=" providerId="None" clId="Web-{B1376154-1789-4124-BCB6-1A30BC62C17F}" dt="2025-10-23T16:30:20.824" v="376" actId="1076"/>
          <ac:spMkLst>
            <pc:docMk/>
            <pc:sldMk cId="540364894" sldId="2147474947"/>
            <ac:spMk id="12" creationId="{C26DB0E7-1BCF-4E41-82A6-A70B80653144}"/>
          </ac:spMkLst>
        </pc:spChg>
        <pc:picChg chg="add mod">
          <ac:chgData name="Cote, Benoit" userId="blZHEo3U6sbfV8PYhIyONIjpF+13mA+9IJyBFuzjVtI=" providerId="None" clId="Web-{B1376154-1789-4124-BCB6-1A30BC62C17F}" dt="2025-10-23T16:30:20.808" v="374" actId="1076"/>
          <ac:picMkLst>
            <pc:docMk/>
            <pc:sldMk cId="540364894" sldId="2147474947"/>
            <ac:picMk id="8" creationId="{9665D6D6-A258-28DB-53C4-195899FE488D}"/>
          </ac:picMkLst>
        </pc:picChg>
      </pc:sldChg>
      <pc:sldChg chg="addSp delSp modSp">
        <pc:chgData name="Cote, Benoit" userId="blZHEo3U6sbfV8PYhIyONIjpF+13mA+9IJyBFuzjVtI=" providerId="None" clId="Web-{B1376154-1789-4124-BCB6-1A30BC62C17F}" dt="2025-10-23T16:44:26.329" v="716" actId="1076"/>
        <pc:sldMkLst>
          <pc:docMk/>
          <pc:sldMk cId="3450666275" sldId="2147474948"/>
        </pc:sldMkLst>
        <pc:spChg chg="add mod">
          <ac:chgData name="Cote, Benoit" userId="blZHEo3U6sbfV8PYhIyONIjpF+13mA+9IJyBFuzjVtI=" providerId="None" clId="Web-{B1376154-1789-4124-BCB6-1A30BC62C17F}" dt="2025-10-23T16:44:26.329" v="716" actId="1076"/>
          <ac:spMkLst>
            <pc:docMk/>
            <pc:sldMk cId="3450666275" sldId="2147474948"/>
            <ac:spMk id="4" creationId="{130DD69E-3064-45ED-CC99-A99F97902BB9}"/>
          </ac:spMkLst>
        </pc:spChg>
      </pc:sldChg>
      <pc:sldChg chg="modSp">
        <pc:chgData name="Cote, Benoit" userId="blZHEo3U6sbfV8PYhIyONIjpF+13mA+9IJyBFuzjVtI=" providerId="None" clId="Web-{B1376154-1789-4124-BCB6-1A30BC62C17F}" dt="2025-10-23T16:30:40.230" v="380" actId="14100"/>
        <pc:sldMkLst>
          <pc:docMk/>
          <pc:sldMk cId="585561747" sldId="2147474949"/>
        </pc:sldMkLst>
        <pc:spChg chg="mod">
          <ac:chgData name="Cote, Benoit" userId="blZHEo3U6sbfV8PYhIyONIjpF+13mA+9IJyBFuzjVtI=" providerId="None" clId="Web-{B1376154-1789-4124-BCB6-1A30BC62C17F}" dt="2025-10-23T16:30:40.230" v="380" actId="14100"/>
          <ac:spMkLst>
            <pc:docMk/>
            <pc:sldMk cId="585561747" sldId="2147474949"/>
            <ac:spMk id="2" creationId="{2F3AEBCE-E016-D9C5-C584-27D82C898F3C}"/>
          </ac:spMkLst>
        </pc:spChg>
        <pc:spChg chg="mod">
          <ac:chgData name="Cote, Benoit" userId="blZHEo3U6sbfV8PYhIyONIjpF+13mA+9IJyBFuzjVtI=" providerId="None" clId="Web-{B1376154-1789-4124-BCB6-1A30BC62C17F}" dt="2025-10-23T16:30:34.089" v="379" actId="1076"/>
          <ac:spMkLst>
            <pc:docMk/>
            <pc:sldMk cId="585561747" sldId="2147474949"/>
            <ac:spMk id="4" creationId="{7B6F50AD-C01B-FAD9-66D4-68FC33E4CA3A}"/>
          </ac:spMkLst>
        </pc:spChg>
        <pc:spChg chg="mod">
          <ac:chgData name="Cote, Benoit" userId="blZHEo3U6sbfV8PYhIyONIjpF+13mA+9IJyBFuzjVtI=" providerId="None" clId="Web-{B1376154-1789-4124-BCB6-1A30BC62C17F}" dt="2025-10-23T16:30:34.074" v="378" actId="1076"/>
          <ac:spMkLst>
            <pc:docMk/>
            <pc:sldMk cId="585561747" sldId="2147474949"/>
            <ac:spMk id="8" creationId="{AE41756E-DC78-8107-212A-88A4E01D0F9A}"/>
          </ac:spMkLst>
        </pc:spChg>
      </pc:sldChg>
      <pc:sldChg chg="addSp delSp modSp add">
        <pc:chgData name="Cote, Benoit" userId="blZHEo3U6sbfV8PYhIyONIjpF+13mA+9IJyBFuzjVtI=" providerId="None" clId="Web-{B1376154-1789-4124-BCB6-1A30BC62C17F}" dt="2025-10-23T16:18:46.757" v="285"/>
        <pc:sldMkLst>
          <pc:docMk/>
          <pc:sldMk cId="202713480" sldId="2147474952"/>
        </pc:sldMkLst>
        <pc:picChg chg="add mod">
          <ac:chgData name="Cote, Benoit" userId="blZHEo3U6sbfV8PYhIyONIjpF+13mA+9IJyBFuzjVtI=" providerId="None" clId="Web-{B1376154-1789-4124-BCB6-1A30BC62C17F}" dt="2025-10-23T16:18:46.757" v="285"/>
          <ac:picMkLst>
            <pc:docMk/>
            <pc:sldMk cId="202713480" sldId="2147474952"/>
            <ac:picMk id="3" creationId="{B8A51DD8-F0CC-65D1-89BA-6551E95818A2}"/>
          </ac:picMkLst>
        </pc:picChg>
      </pc:sldChg>
      <pc:sldChg chg="addSp delSp modSp add replId">
        <pc:chgData name="Cote, Benoit" userId="blZHEo3U6sbfV8PYhIyONIjpF+13mA+9IJyBFuzjVtI=" providerId="None" clId="Web-{B1376154-1789-4124-BCB6-1A30BC62C17F}" dt="2025-10-23T16:27:56.105" v="370"/>
        <pc:sldMkLst>
          <pc:docMk/>
          <pc:sldMk cId="3381382001" sldId="2147474953"/>
        </pc:sldMkLst>
        <pc:picChg chg="add mod">
          <ac:chgData name="Cote, Benoit" userId="blZHEo3U6sbfV8PYhIyONIjpF+13mA+9IJyBFuzjVtI=" providerId="None" clId="Web-{B1376154-1789-4124-BCB6-1A30BC62C17F}" dt="2025-10-23T16:27:56.105" v="370"/>
          <ac:picMkLst>
            <pc:docMk/>
            <pc:sldMk cId="3381382001" sldId="2147474953"/>
            <ac:picMk id="4" creationId="{EA3417BB-820D-95D7-AD4A-B3150AA8DFB9}"/>
          </ac:picMkLst>
        </pc:picChg>
      </pc:sldChg>
    </pc:docChg>
  </pc:docChgLst>
  <pc:docChgLst>
    <pc:chgData name="Cote, Benoit" userId="blZHEo3U6sbfV8PYhIyONIjpF+13mA+9IJyBFuzjVtI=" providerId="None" clId="Web-{10A690AC-93F4-4103-BD60-07DCBF8C5C30}"/>
    <pc:docChg chg="modSld">
      <pc:chgData name="Cote, Benoit" userId="blZHEo3U6sbfV8PYhIyONIjpF+13mA+9IJyBFuzjVtI=" providerId="None" clId="Web-{10A690AC-93F4-4103-BD60-07DCBF8C5C30}" dt="2025-10-23T16:46:54.961" v="14" actId="14100"/>
      <pc:docMkLst>
        <pc:docMk/>
      </pc:docMkLst>
      <pc:sldChg chg="addSp delSp modSp">
        <pc:chgData name="Cote, Benoit" userId="blZHEo3U6sbfV8PYhIyONIjpF+13mA+9IJyBFuzjVtI=" providerId="None" clId="Web-{10A690AC-93F4-4103-BD60-07DCBF8C5C30}" dt="2025-10-23T16:46:54.961" v="14" actId="14100"/>
        <pc:sldMkLst>
          <pc:docMk/>
          <pc:sldMk cId="1401809836" sldId="2147474911"/>
        </pc:sldMkLst>
        <pc:spChg chg="mod">
          <ac:chgData name="Cote, Benoit" userId="blZHEo3U6sbfV8PYhIyONIjpF+13mA+9IJyBFuzjVtI=" providerId="None" clId="Web-{10A690AC-93F4-4103-BD60-07DCBF8C5C30}" dt="2025-10-23T16:46:54.961" v="14" actId="14100"/>
          <ac:spMkLst>
            <pc:docMk/>
            <pc:sldMk cId="1401809836" sldId="2147474911"/>
            <ac:spMk id="7" creationId="{0337A1A8-FFDB-923A-E037-4252D845212D}"/>
          </ac:spMkLst>
        </pc:spChg>
        <pc:picChg chg="add">
          <ac:chgData name="Cote, Benoit" userId="blZHEo3U6sbfV8PYhIyONIjpF+13mA+9IJyBFuzjVtI=" providerId="None" clId="Web-{10A690AC-93F4-4103-BD60-07DCBF8C5C30}" dt="2025-10-23T16:46:27.820" v="11"/>
          <ac:picMkLst>
            <pc:docMk/>
            <pc:sldMk cId="1401809836" sldId="2147474911"/>
            <ac:picMk id="12" creationId="{92AF68B4-90FE-9F4F-63F0-299F9B43D3E0}"/>
          </ac:picMkLst>
        </pc:picChg>
      </pc:sldChg>
    </pc:docChg>
  </pc:docChgLst>
  <pc:docChgLst>
    <pc:chgData name="Cote, Benoit" userId="blZHEo3U6sbfV8PYhIyONIjpF+13mA+9IJyBFuzjVtI=" providerId="None" clId="Web-{A4EE4CF0-DFDE-4061-9691-3466B5063AD5}"/>
    <pc:docChg chg="delSld modSld">
      <pc:chgData name="Cote, Benoit" userId="blZHEo3U6sbfV8PYhIyONIjpF+13mA+9IJyBFuzjVtI=" providerId="None" clId="Web-{A4EE4CF0-DFDE-4061-9691-3466B5063AD5}" dt="2025-10-21T20:08:20.841" v="48" actId="20577"/>
      <pc:docMkLst>
        <pc:docMk/>
      </pc:docMkLst>
      <pc:sldChg chg="modSp">
        <pc:chgData name="Cote, Benoit" userId="blZHEo3U6sbfV8PYhIyONIjpF+13mA+9IJyBFuzjVtI=" providerId="None" clId="Web-{A4EE4CF0-DFDE-4061-9691-3466B5063AD5}" dt="2025-10-21T20:07:31.481" v="2" actId="20577"/>
        <pc:sldMkLst>
          <pc:docMk/>
          <pc:sldMk cId="2176147068" sldId="2147474910"/>
        </pc:sldMkLst>
      </pc:sldChg>
      <pc:sldChg chg="addSp modSp">
        <pc:chgData name="Cote, Benoit" userId="blZHEo3U6sbfV8PYhIyONIjpF+13mA+9IJyBFuzjVtI=" providerId="None" clId="Web-{A4EE4CF0-DFDE-4061-9691-3466B5063AD5}" dt="2025-10-21T20:08:09.153" v="36" actId="20577"/>
        <pc:sldMkLst>
          <pc:docMk/>
          <pc:sldMk cId="1401809836" sldId="2147474911"/>
        </pc:sldMkLst>
      </pc:sldChg>
      <pc:sldChg chg="modSp">
        <pc:chgData name="Cote, Benoit" userId="blZHEo3U6sbfV8PYhIyONIjpF+13mA+9IJyBFuzjVtI=" providerId="None" clId="Web-{A4EE4CF0-DFDE-4061-9691-3466B5063AD5}" dt="2025-10-21T20:08:20.841" v="48" actId="20577"/>
        <pc:sldMkLst>
          <pc:docMk/>
          <pc:sldMk cId="540364894" sldId="2147474947"/>
        </pc:sldMkLst>
      </pc:sldChg>
    </pc:docChg>
  </pc:docChgLst>
  <pc:docChgLst>
    <pc:chgData name="Cote, Benoit" userId="blZHEo3U6sbfV8PYhIyONIjpF+13mA+9IJyBFuzjVtI=" providerId="None" clId="Web-{AF609F30-40BD-41EB-8148-DCAD3A45E5F6}"/>
    <pc:docChg chg="delSld modSld sldOrd">
      <pc:chgData name="Cote, Benoit" userId="blZHEo3U6sbfV8PYhIyONIjpF+13mA+9IJyBFuzjVtI=" providerId="None" clId="Web-{AF609F30-40BD-41EB-8148-DCAD3A45E5F6}" dt="2025-10-31T19:08:05.492" v="24"/>
      <pc:docMkLst>
        <pc:docMk/>
      </pc:docMkLst>
      <pc:sldChg chg="ord">
        <pc:chgData name="Cote, Benoit" userId="blZHEo3U6sbfV8PYhIyONIjpF+13mA+9IJyBFuzjVtI=" providerId="None" clId="Web-{AF609F30-40BD-41EB-8148-DCAD3A45E5F6}" dt="2025-10-31T19:07:57.461" v="22"/>
        <pc:sldMkLst>
          <pc:docMk/>
          <pc:sldMk cId="3993104399" sldId="306"/>
        </pc:sldMkLst>
      </pc:sldChg>
      <pc:sldChg chg="ord">
        <pc:chgData name="Cote, Benoit" userId="blZHEo3U6sbfV8PYhIyONIjpF+13mA+9IJyBFuzjVtI=" providerId="None" clId="Web-{AF609F30-40BD-41EB-8148-DCAD3A45E5F6}" dt="2025-10-31T19:07:57.461" v="21"/>
        <pc:sldMkLst>
          <pc:docMk/>
          <pc:sldMk cId="3280475575" sldId="307"/>
        </pc:sldMkLst>
      </pc:sldChg>
      <pc:sldChg chg="addSp delSp modSp ord">
        <pc:chgData name="Cote, Benoit" userId="blZHEo3U6sbfV8PYhIyONIjpF+13mA+9IJyBFuzjVtI=" providerId="None" clId="Web-{AF609F30-40BD-41EB-8148-DCAD3A45E5F6}" dt="2025-10-31T19:06:16.694" v="20" actId="1076"/>
        <pc:sldMkLst>
          <pc:docMk/>
          <pc:sldMk cId="1738657654" sldId="5032"/>
        </pc:sldMkLst>
        <pc:spChg chg="add mod">
          <ac:chgData name="Cote, Benoit" userId="blZHEo3U6sbfV8PYhIyONIjpF+13mA+9IJyBFuzjVtI=" providerId="None" clId="Web-{AF609F30-40BD-41EB-8148-DCAD3A45E5F6}" dt="2025-10-31T19:05:35.428" v="10" actId="20577"/>
          <ac:spMkLst>
            <pc:docMk/>
            <pc:sldMk cId="1738657654" sldId="5032"/>
            <ac:spMk id="4" creationId="{07945451-88D8-1FB5-E0E5-6D3092173C5D}"/>
          </ac:spMkLst>
        </pc:spChg>
        <pc:spChg chg="mod">
          <ac:chgData name="Cote, Benoit" userId="blZHEo3U6sbfV8PYhIyONIjpF+13mA+9IJyBFuzjVtI=" providerId="None" clId="Web-{AF609F30-40BD-41EB-8148-DCAD3A45E5F6}" dt="2025-10-31T19:06:16.694" v="20" actId="1076"/>
          <ac:spMkLst>
            <pc:docMk/>
            <pc:sldMk cId="1738657654" sldId="5032"/>
            <ac:spMk id="5" creationId="{BB6197B4-B17F-4541-AE75-111A6ED20B77}"/>
          </ac:spMkLst>
        </pc:spChg>
      </pc:sldChg>
      <pc:sldChg chg="modSp">
        <pc:chgData name="Cote, Benoit" userId="blZHEo3U6sbfV8PYhIyONIjpF+13mA+9IJyBFuzjVtI=" providerId="None" clId="Web-{AF609F30-40BD-41EB-8148-DCAD3A45E5F6}" dt="2025-10-31T19:05:45.694" v="13" actId="1076"/>
        <pc:sldMkLst>
          <pc:docMk/>
          <pc:sldMk cId="3450666275" sldId="2147474948"/>
        </pc:sldMkLst>
        <pc:spChg chg="mod">
          <ac:chgData name="Cote, Benoit" userId="blZHEo3U6sbfV8PYhIyONIjpF+13mA+9IJyBFuzjVtI=" providerId="None" clId="Web-{AF609F30-40BD-41EB-8148-DCAD3A45E5F6}" dt="2025-10-31T19:05:45.694" v="13" actId="1076"/>
          <ac:spMkLst>
            <pc:docMk/>
            <pc:sldMk cId="3450666275" sldId="2147474948"/>
            <ac:spMk id="4" creationId="{130DD69E-3064-45ED-CC99-A99F97902BB9}"/>
          </ac:spMkLst>
        </pc:spChg>
      </pc:sldChg>
    </pc:docChg>
  </pc:docChgLst>
  <pc:docChgLst>
    <pc:chgData name="Cote, Benoit" userId="blZHEo3U6sbfV8PYhIyONIjpF+13mA+9IJyBFuzjVtI=" providerId="None" clId="Web-{E7695635-8ABC-43B5-A343-7C9389950C33}"/>
    <pc:docChg chg="modSld">
      <pc:chgData name="Cote, Benoit" userId="blZHEo3U6sbfV8PYhIyONIjpF+13mA+9IJyBFuzjVtI=" providerId="None" clId="Web-{E7695635-8ABC-43B5-A343-7C9389950C33}" dt="2025-11-04T19:36:31.888" v="97" actId="1076"/>
      <pc:docMkLst>
        <pc:docMk/>
      </pc:docMkLst>
      <pc:sldChg chg="addSp delSp modSp">
        <pc:chgData name="Cote, Benoit" userId="blZHEo3U6sbfV8PYhIyONIjpF+13mA+9IJyBFuzjVtI=" providerId="None" clId="Web-{E7695635-8ABC-43B5-A343-7C9389950C33}" dt="2025-11-04T19:36:31.888" v="97" actId="1076"/>
        <pc:sldMkLst>
          <pc:docMk/>
          <pc:sldMk cId="585561747" sldId="2147474949"/>
        </pc:sldMkLst>
        <pc:spChg chg="mod">
          <ac:chgData name="Cote, Benoit" userId="blZHEo3U6sbfV8PYhIyONIjpF+13mA+9IJyBFuzjVtI=" providerId="None" clId="Web-{E7695635-8ABC-43B5-A343-7C9389950C33}" dt="2025-11-04T19:36:29.184" v="96" actId="20577"/>
          <ac:spMkLst>
            <pc:docMk/>
            <pc:sldMk cId="585561747" sldId="2147474949"/>
            <ac:spMk id="2" creationId="{2F3AEBCE-E016-D9C5-C584-27D82C898F3C}"/>
          </ac:spMkLst>
        </pc:spChg>
        <pc:spChg chg="mod">
          <ac:chgData name="Cote, Benoit" userId="blZHEo3U6sbfV8PYhIyONIjpF+13mA+9IJyBFuzjVtI=" providerId="None" clId="Web-{E7695635-8ABC-43B5-A343-7C9389950C33}" dt="2025-11-04T19:36:31.888" v="97" actId="1076"/>
          <ac:spMkLst>
            <pc:docMk/>
            <pc:sldMk cId="585561747" sldId="2147474949"/>
            <ac:spMk id="4" creationId="{7B6F50AD-C01B-FAD9-66D4-68FC33E4CA3A}"/>
          </ac:spMkLst>
        </pc:spChg>
        <pc:spChg chg="add del mod">
          <ac:chgData name="Cote, Benoit" userId="blZHEo3U6sbfV8PYhIyONIjpF+13mA+9IJyBFuzjVtI=" providerId="None" clId="Web-{E7695635-8ABC-43B5-A343-7C9389950C33}" dt="2025-11-04T19:34:56.417" v="7"/>
          <ac:spMkLst>
            <pc:docMk/>
            <pc:sldMk cId="585561747" sldId="2147474949"/>
            <ac:spMk id="5" creationId="{E1AD1785-5EB9-27C1-E46E-ABB9D12C1378}"/>
          </ac:spMkLst>
        </pc:spChg>
        <pc:spChg chg="add del mod">
          <ac:chgData name="Cote, Benoit" userId="blZHEo3U6sbfV8PYhIyONIjpF+13mA+9IJyBFuzjVtI=" providerId="None" clId="Web-{E7695635-8ABC-43B5-A343-7C9389950C33}" dt="2025-11-04T19:34:50.542" v="4"/>
          <ac:spMkLst>
            <pc:docMk/>
            <pc:sldMk cId="585561747" sldId="2147474949"/>
            <ac:spMk id="7" creationId="{00F1AEC7-D775-6FAC-2A49-F3AD1BCBBA22}"/>
          </ac:spMkLst>
        </pc:spChg>
        <pc:graphicFrameChg chg="add del mod modGraphic">
          <ac:chgData name="Cote, Benoit" userId="blZHEo3U6sbfV8PYhIyONIjpF+13mA+9IJyBFuzjVtI=" providerId="None" clId="Web-{E7695635-8ABC-43B5-A343-7C9389950C33}" dt="2025-11-04T19:36:27.075" v="95"/>
          <ac:graphicFrameMkLst>
            <pc:docMk/>
            <pc:sldMk cId="585561747" sldId="2147474949"/>
            <ac:graphicFrameMk id="6" creationId="{4EB55EE2-28C8-0FB1-399E-59AE77CE33A3}"/>
          </ac:graphicFrameMkLst>
        </pc:graphicFrameChg>
      </pc:sldChg>
    </pc:docChg>
  </pc:docChgLst>
  <pc:docChgLst>
    <pc:chgData name="Cote, Benoit" userId="blZHEo3U6sbfV8PYhIyONIjpF+13mA+9IJyBFuzjVtI=" providerId="None" clId="Web-{FFF56DC4-EA6E-4C00-ACC2-73015450AE8A}"/>
    <pc:docChg chg="modSld">
      <pc:chgData name="Cote, Benoit" userId="blZHEo3U6sbfV8PYhIyONIjpF+13mA+9IJyBFuzjVtI=" providerId="None" clId="Web-{FFF56DC4-EA6E-4C00-ACC2-73015450AE8A}" dt="2025-10-31T18:53:40.524" v="7" actId="20577"/>
      <pc:docMkLst>
        <pc:docMk/>
      </pc:docMkLst>
      <pc:sldChg chg="modSp">
        <pc:chgData name="Cote, Benoit" userId="blZHEo3U6sbfV8PYhIyONIjpF+13mA+9IJyBFuzjVtI=" providerId="None" clId="Web-{FFF56DC4-EA6E-4C00-ACC2-73015450AE8A}" dt="2025-10-31T18:53:40.524" v="7" actId="20577"/>
        <pc:sldMkLst>
          <pc:docMk/>
          <pc:sldMk cId="3450666275" sldId="2147474948"/>
        </pc:sldMkLst>
        <pc:spChg chg="mod">
          <ac:chgData name="Cote, Benoit" userId="blZHEo3U6sbfV8PYhIyONIjpF+13mA+9IJyBFuzjVtI=" providerId="None" clId="Web-{FFF56DC4-EA6E-4C00-ACC2-73015450AE8A}" dt="2025-10-31T18:53:40.524" v="7" actId="20577"/>
          <ac:spMkLst>
            <pc:docMk/>
            <pc:sldMk cId="3450666275" sldId="2147474948"/>
            <ac:spMk id="4" creationId="{130DD69E-3064-45ED-CC99-A99F97902BB9}"/>
          </ac:spMkLst>
        </pc:spChg>
      </pc:sldChg>
    </pc:docChg>
  </pc:docChgLst>
  <pc:docChgLst>
    <pc:chgData name="Cote, Benoit" userId="blZHEo3U6sbfV8PYhIyONIjpF+13mA+9IJyBFuzjVtI=" providerId="None" clId="Web-{6226F921-5DE9-4B08-B627-95F09FCFCBA4}"/>
    <pc:docChg chg="modSld">
      <pc:chgData name="Cote, Benoit" userId="blZHEo3U6sbfV8PYhIyONIjpF+13mA+9IJyBFuzjVtI=" providerId="None" clId="Web-{6226F921-5DE9-4B08-B627-95F09FCFCBA4}" dt="2025-10-23T17:49:29.631" v="25" actId="1076"/>
      <pc:docMkLst>
        <pc:docMk/>
      </pc:docMkLst>
      <pc:sldChg chg="addSp delSp modSp">
        <pc:chgData name="Cote, Benoit" userId="blZHEo3U6sbfV8PYhIyONIjpF+13mA+9IJyBFuzjVtI=" providerId="None" clId="Web-{6226F921-5DE9-4B08-B627-95F09FCFCBA4}" dt="2025-10-23T17:47:03.315" v="12"/>
        <pc:sldMkLst>
          <pc:docMk/>
          <pc:sldMk cId="1401809836" sldId="2147474911"/>
        </pc:sldMkLst>
        <pc:spChg chg="add">
          <ac:chgData name="Cote, Benoit" userId="blZHEo3U6sbfV8PYhIyONIjpF+13mA+9IJyBFuzjVtI=" providerId="None" clId="Web-{6226F921-5DE9-4B08-B627-95F09FCFCBA4}" dt="2025-10-23T17:47:03.315" v="12"/>
          <ac:spMkLst>
            <pc:docMk/>
            <pc:sldMk cId="1401809836" sldId="2147474911"/>
            <ac:spMk id="13" creationId="{3C921A13-0930-FDFD-98FB-3D904B959DEA}"/>
          </ac:spMkLst>
        </pc:spChg>
      </pc:sldChg>
      <pc:sldChg chg="addSp delSp modSp">
        <pc:chgData name="Cote, Benoit" userId="blZHEo3U6sbfV8PYhIyONIjpF+13mA+9IJyBFuzjVtI=" providerId="None" clId="Web-{6226F921-5DE9-4B08-B627-95F09FCFCBA4}" dt="2025-10-23T17:49:29.631" v="25" actId="1076"/>
        <pc:sldMkLst>
          <pc:docMk/>
          <pc:sldMk cId="768473716" sldId="2147474954"/>
        </pc:sldMkLst>
        <pc:spChg chg="mod">
          <ac:chgData name="Cote, Benoit" userId="blZHEo3U6sbfV8PYhIyONIjpF+13mA+9IJyBFuzjVtI=" providerId="None" clId="Web-{6226F921-5DE9-4B08-B627-95F09FCFCBA4}" dt="2025-10-23T17:46:49.439" v="8" actId="14100"/>
          <ac:spMkLst>
            <pc:docMk/>
            <pc:sldMk cId="768473716" sldId="2147474954"/>
            <ac:spMk id="5" creationId="{3DD1E0E2-E7FF-2B9A-1D08-47C42A9E169D}"/>
          </ac:spMkLst>
        </pc:spChg>
        <pc:picChg chg="add mod">
          <ac:chgData name="Cote, Benoit" userId="blZHEo3U6sbfV8PYhIyONIjpF+13mA+9IJyBFuzjVtI=" providerId="None" clId="Web-{6226F921-5DE9-4B08-B627-95F09FCFCBA4}" dt="2025-10-23T17:49:29.631" v="25" actId="1076"/>
          <ac:picMkLst>
            <pc:docMk/>
            <pc:sldMk cId="768473716" sldId="2147474954"/>
            <ac:picMk id="13" creationId="{A6738A02-A344-4146-EFC7-21FD28DBEC92}"/>
          </ac:picMkLst>
        </pc:picChg>
      </pc:sldChg>
    </pc:docChg>
  </pc:docChgLst>
  <pc:docChgLst>
    <pc:chgData name="Cote, Benoit" userId="blZHEo3U6sbfV8PYhIyONIjpF+13mA+9IJyBFuzjVtI=" providerId="None" clId="Web-{6D3E7B14-68BF-42EC-9AEE-1C337DDB2786}"/>
    <pc:docChg chg="modSld">
      <pc:chgData name="Cote, Benoit" userId="blZHEo3U6sbfV8PYhIyONIjpF+13mA+9IJyBFuzjVtI=" providerId="None" clId="Web-{6D3E7B14-68BF-42EC-9AEE-1C337DDB2786}" dt="2025-11-03T16:30:35.450" v="2" actId="20577"/>
      <pc:docMkLst>
        <pc:docMk/>
      </pc:docMkLst>
      <pc:sldChg chg="modSp">
        <pc:chgData name="Cote, Benoit" userId="blZHEo3U6sbfV8PYhIyONIjpF+13mA+9IJyBFuzjVtI=" providerId="None" clId="Web-{6D3E7B14-68BF-42EC-9AEE-1C337DDB2786}" dt="2025-11-03T16:30:35.450" v="2" actId="20577"/>
        <pc:sldMkLst>
          <pc:docMk/>
          <pc:sldMk cId="1438929950" sldId="2147474917"/>
        </pc:sldMkLst>
        <pc:spChg chg="mod">
          <ac:chgData name="Cote, Benoit" userId="blZHEo3U6sbfV8PYhIyONIjpF+13mA+9IJyBFuzjVtI=" providerId="None" clId="Web-{6D3E7B14-68BF-42EC-9AEE-1C337DDB2786}" dt="2025-11-03T16:30:35.450" v="2" actId="20577"/>
          <ac:spMkLst>
            <pc:docMk/>
            <pc:sldMk cId="1438929950" sldId="2147474917"/>
            <ac:spMk id="11" creationId="{ED1A54FD-0030-FAD0-810F-13A24A6A6972}"/>
          </ac:spMkLst>
        </pc:spChg>
      </pc:sldChg>
    </pc:docChg>
  </pc:docChgLst>
  <pc:docChgLst>
    <pc:chgData name="Tanikanti, Aditya" userId="FXMmjcOQwKFOfAo9W7B8Fn0NWMlGBVBY9rH+Aav3u7Q=" providerId="None" clId="Web-{1CBD8144-8E65-4808-9C89-EBF04C031EB9}"/>
    <pc:docChg chg="modSld">
      <pc:chgData name="Tanikanti, Aditya" userId="FXMmjcOQwKFOfAo9W7B8Fn0NWMlGBVBY9rH+Aav3u7Q=" providerId="None" clId="Web-{1CBD8144-8E65-4808-9C89-EBF04C031EB9}" dt="2025-10-23T19:07:37.493" v="44" actId="20577"/>
      <pc:docMkLst>
        <pc:docMk/>
      </pc:docMkLst>
      <pc:sldChg chg="modSp">
        <pc:chgData name="Tanikanti, Aditya" userId="FXMmjcOQwKFOfAo9W7B8Fn0NWMlGBVBY9rH+Aav3u7Q=" providerId="None" clId="Web-{1CBD8144-8E65-4808-9C89-EBF04C031EB9}" dt="2025-10-23T18:57:43.295" v="31"/>
        <pc:sldMkLst>
          <pc:docMk/>
          <pc:sldMk cId="2875778847" sldId="268"/>
        </pc:sldMkLst>
        <pc:spChg chg="mod">
          <ac:chgData name="Tanikanti, Aditya" userId="FXMmjcOQwKFOfAo9W7B8Fn0NWMlGBVBY9rH+Aav3u7Q=" providerId="None" clId="Web-{1CBD8144-8E65-4808-9C89-EBF04C031EB9}" dt="2025-10-23T18:57:43.295" v="31"/>
          <ac:spMkLst>
            <pc:docMk/>
            <pc:sldMk cId="2875778847" sldId="268"/>
            <ac:spMk id="3" creationId="{00000000-0000-0000-0000-000000000000}"/>
          </ac:spMkLst>
        </pc:spChg>
      </pc:sldChg>
      <pc:sldChg chg="modSp">
        <pc:chgData name="Tanikanti, Aditya" userId="FXMmjcOQwKFOfAo9W7B8Fn0NWMlGBVBY9rH+Aav3u7Q=" providerId="None" clId="Web-{1CBD8144-8E65-4808-9C89-EBF04C031EB9}" dt="2025-10-23T19:06:08.884" v="39" actId="20577"/>
        <pc:sldMkLst>
          <pc:docMk/>
          <pc:sldMk cId="502945827" sldId="275"/>
        </pc:sldMkLst>
        <pc:spChg chg="mod">
          <ac:chgData name="Tanikanti, Aditya" userId="FXMmjcOQwKFOfAo9W7B8Fn0NWMlGBVBY9rH+Aav3u7Q=" providerId="None" clId="Web-{1CBD8144-8E65-4808-9C89-EBF04C031EB9}" dt="2025-10-23T19:06:08.884" v="39" actId="20577"/>
          <ac:spMkLst>
            <pc:docMk/>
            <pc:sldMk cId="502945827" sldId="275"/>
            <ac:spMk id="3" creationId="{00000000-0000-0000-0000-000000000000}"/>
          </ac:spMkLst>
        </pc:spChg>
      </pc:sldChg>
      <pc:sldChg chg="modSp">
        <pc:chgData name="Tanikanti, Aditya" userId="FXMmjcOQwKFOfAo9W7B8Fn0NWMlGBVBY9rH+Aav3u7Q=" providerId="None" clId="Web-{1CBD8144-8E65-4808-9C89-EBF04C031EB9}" dt="2025-10-23T19:07:37.493" v="44" actId="20577"/>
        <pc:sldMkLst>
          <pc:docMk/>
          <pc:sldMk cId="19357257" sldId="276"/>
        </pc:sldMkLst>
        <pc:spChg chg="mod">
          <ac:chgData name="Tanikanti, Aditya" userId="FXMmjcOQwKFOfAo9W7B8Fn0NWMlGBVBY9rH+Aav3u7Q=" providerId="None" clId="Web-{1CBD8144-8E65-4808-9C89-EBF04C031EB9}" dt="2025-10-23T19:07:37.493" v="44" actId="20577"/>
          <ac:spMkLst>
            <pc:docMk/>
            <pc:sldMk cId="19357257" sldId="276"/>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2B295-459D-0C48-AD35-8A7EBBE756A7}" type="datetimeFigureOut">
              <a:rPr lang="en-US" smtClean="0"/>
              <a:t>11/5/25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7EC6FE-D503-A740-9708-10879EDB87D9}" type="slidenum">
              <a:rPr lang="en-US" smtClean="0"/>
              <a:t>‹#›</a:t>
            </a:fld>
            <a:endParaRPr lang="en-US"/>
          </a:p>
        </p:txBody>
      </p:sp>
    </p:spTree>
    <p:extLst>
      <p:ext uri="{BB962C8B-B14F-4D97-AF65-F5344CB8AC3E}">
        <p14:creationId xmlns:p14="http://schemas.microsoft.com/office/powerpoint/2010/main" val="1307677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7EC6FE-D503-A740-9708-10879EDB87D9}" type="slidenum">
              <a:rPr lang="en-US" smtClean="0"/>
              <a:t>1</a:t>
            </a:fld>
            <a:endParaRPr lang="en-US"/>
          </a:p>
        </p:txBody>
      </p:sp>
    </p:spTree>
    <p:extLst>
      <p:ext uri="{BB962C8B-B14F-4D97-AF65-F5344CB8AC3E}">
        <p14:creationId xmlns:p14="http://schemas.microsoft.com/office/powerpoint/2010/main" val="3806846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1F3FDE-C2FC-7847-8B84-D144AE73FE30}" type="slidenum">
              <a:rPr lang="en-US" smtClean="0"/>
              <a:t>2</a:t>
            </a:fld>
            <a:endParaRPr lang="en-US"/>
          </a:p>
        </p:txBody>
      </p:sp>
    </p:spTree>
    <p:extLst>
      <p:ext uri="{BB962C8B-B14F-4D97-AF65-F5344CB8AC3E}">
        <p14:creationId xmlns:p14="http://schemas.microsoft.com/office/powerpoint/2010/main" val="3587019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4BA7A-6C5B-EFB2-318E-50FBA1232E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95BAE-A0A0-98A8-E12B-3CD5DF22DE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300AE9-ABFC-A132-8834-3DD3330A0D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9FF2D3-FBAC-3DE2-BC71-7F420BC9BF77}"/>
              </a:ext>
            </a:extLst>
          </p:cNvPr>
          <p:cNvSpPr>
            <a:spLocks noGrp="1"/>
          </p:cNvSpPr>
          <p:nvPr>
            <p:ph type="sldNum" sz="quarter" idx="5"/>
          </p:nvPr>
        </p:nvSpPr>
        <p:spPr/>
        <p:txBody>
          <a:bodyPr/>
          <a:lstStyle/>
          <a:p>
            <a:fld id="{EC7EC6FE-D503-A740-9708-10879EDB87D9}" type="slidenum">
              <a:rPr lang="en-US" smtClean="0"/>
              <a:t>10</a:t>
            </a:fld>
            <a:endParaRPr lang="en-US"/>
          </a:p>
        </p:txBody>
      </p:sp>
    </p:spTree>
    <p:extLst>
      <p:ext uri="{BB962C8B-B14F-4D97-AF65-F5344CB8AC3E}">
        <p14:creationId xmlns:p14="http://schemas.microsoft.com/office/powerpoint/2010/main" val="561207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97066-FF09-38DD-C12D-D3F94E942B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81DC90-4F20-A4C3-69EF-20E02FF1BE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38E75E-EFCE-2A3E-C5D6-5ED9BB5F39F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56B2C7-842A-5578-1EB2-5EBC6D04B425}"/>
              </a:ext>
            </a:extLst>
          </p:cNvPr>
          <p:cNvSpPr>
            <a:spLocks noGrp="1"/>
          </p:cNvSpPr>
          <p:nvPr>
            <p:ph type="sldNum" sz="quarter" idx="5"/>
          </p:nvPr>
        </p:nvSpPr>
        <p:spPr/>
        <p:txBody>
          <a:bodyPr/>
          <a:lstStyle/>
          <a:p>
            <a:fld id="{EC7EC6FE-D503-A740-9708-10879EDB87D9}" type="slidenum">
              <a:rPr lang="en-US" smtClean="0"/>
              <a:t>11</a:t>
            </a:fld>
            <a:endParaRPr lang="en-US"/>
          </a:p>
        </p:txBody>
      </p:sp>
    </p:spTree>
    <p:extLst>
      <p:ext uri="{BB962C8B-B14F-4D97-AF65-F5344CB8AC3E}">
        <p14:creationId xmlns:p14="http://schemas.microsoft.com/office/powerpoint/2010/main" val="904404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C7EC6FE-D503-A740-9708-10879EDB87D9}" type="slidenum">
              <a:rPr lang="en-US" smtClean="0"/>
              <a:t>14</a:t>
            </a:fld>
            <a:endParaRPr lang="en-US"/>
          </a:p>
        </p:txBody>
      </p:sp>
    </p:spTree>
    <p:extLst>
      <p:ext uri="{BB962C8B-B14F-4D97-AF65-F5344CB8AC3E}">
        <p14:creationId xmlns:p14="http://schemas.microsoft.com/office/powerpoint/2010/main" val="1734801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g366ee02863b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891" name="Google Shape;1891;g366ee02863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a:t>
            </a:r>
            <a:r>
              <a:rPr lang="en" dirty="0" err="1"/>
              <a:t>SambaNova</a:t>
            </a:r>
            <a:r>
              <a:rPr lang="en" dirty="0"/>
              <a:t> SN40L Reconfigurable Dataflow Unit (RDU) is the chip that powers the </a:t>
            </a:r>
            <a:r>
              <a:rPr lang="en" dirty="0" err="1"/>
              <a:t>SambaNova</a:t>
            </a:r>
            <a:r>
              <a:rPr lang="en" dirty="0"/>
              <a:t> platform. It has two key innovations that make it the best chip for AI inference. </a:t>
            </a:r>
            <a:br>
              <a:rPr lang="en" dirty="0"/>
            </a:br>
            <a:br>
              <a:rPr lang="en" dirty="0"/>
            </a:br>
            <a:r>
              <a:rPr lang="en" dirty="0"/>
              <a:t>First is the dataflow architecture, which makes it more efficient than GPUs for inference. The extreme efficiency of the dataflow architecture is what makes it possible for the </a:t>
            </a:r>
            <a:r>
              <a:rPr lang="en" dirty="0" err="1"/>
              <a:t>SambaNova</a:t>
            </a:r>
            <a:r>
              <a:rPr lang="en" dirty="0"/>
              <a:t> system to deliver exceptional performance with very low power consumption. </a:t>
            </a:r>
            <a:endParaRPr dirty="0"/>
          </a:p>
          <a:p>
            <a:pPr marL="0" lvl="0" indent="0" algn="l" rtl="0">
              <a:spcBef>
                <a:spcPts val="0"/>
              </a:spcBef>
              <a:spcAft>
                <a:spcPts val="0"/>
              </a:spcAft>
              <a:buNone/>
            </a:pPr>
            <a:br>
              <a:rPr lang="en" dirty="0"/>
            </a:br>
            <a:r>
              <a:rPr lang="en" dirty="0"/>
              <a:t>The second is the three-tier memory design that enables our ability to support both very large models and multiple models on a single node. The DDR DRAM is very large memory and can hold both large models and large numbers of models. The HBM, or high bandwidth memory, moves the models from DRAM to SRAM for processing very quickly. The SRAM is very fast memory that runs the models with lightning speed.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8E31B-C961-392E-9E09-0E1011DACC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20338-66E0-411A-729B-EFFEB3CEBF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D7D9DE-94C5-E192-1FDF-0425AA77E02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D0A10D-0B3D-3E51-D726-3A9B092716D3}"/>
              </a:ext>
            </a:extLst>
          </p:cNvPr>
          <p:cNvSpPr>
            <a:spLocks noGrp="1"/>
          </p:cNvSpPr>
          <p:nvPr>
            <p:ph type="sldNum" sz="quarter" idx="5"/>
          </p:nvPr>
        </p:nvSpPr>
        <p:spPr/>
        <p:txBody>
          <a:bodyPr/>
          <a:lstStyle/>
          <a:p>
            <a:fld id="{EC7EC6FE-D503-A740-9708-10879EDB87D9}" type="slidenum">
              <a:rPr lang="en-US" smtClean="0"/>
              <a:t>18</a:t>
            </a:fld>
            <a:endParaRPr lang="en-US"/>
          </a:p>
        </p:txBody>
      </p:sp>
    </p:spTree>
    <p:extLst>
      <p:ext uri="{BB962C8B-B14F-4D97-AF65-F5344CB8AC3E}">
        <p14:creationId xmlns:p14="http://schemas.microsoft.com/office/powerpoint/2010/main" val="34644761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BA47E31-79AA-6498-BB50-34DBC4F5E40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7348785" y="4566547"/>
            <a:ext cx="1581735" cy="548640"/>
          </a:xfrm>
          <a:prstGeom prst="rect">
            <a:avLst/>
          </a:prstGeom>
        </p:spPr>
      </p:pic>
      <p:pic>
        <p:nvPicPr>
          <p:cNvPr id="9" name="Picture 8">
            <a:extLst>
              <a:ext uri="{FF2B5EF4-FFF2-40B4-BE49-F238E27FC236}">
                <a16:creationId xmlns:a16="http://schemas.microsoft.com/office/drawing/2014/main" id="{6ABB4A7C-9367-147A-F4E6-9D55ED7060C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9142729" cy="4488688"/>
          </a:xfrm>
          <a:prstGeom prst="rect">
            <a:avLst/>
          </a:prstGeom>
        </p:spPr>
      </p:pic>
      <p:pic>
        <p:nvPicPr>
          <p:cNvPr id="10" name="Picture 9">
            <a:extLst>
              <a:ext uri="{FF2B5EF4-FFF2-40B4-BE49-F238E27FC236}">
                <a16:creationId xmlns:a16="http://schemas.microsoft.com/office/drawing/2014/main" id="{6A30F12D-B614-7EB2-5E16-F4CD0DB2A528}"/>
              </a:ext>
            </a:extLst>
          </p:cNvPr>
          <p:cNvPicPr>
            <a:picLocks noChangeAspect="1"/>
          </p:cNvPicPr>
          <p:nvPr userDrawn="1"/>
        </p:nvPicPr>
        <p:blipFill rotWithShape="1">
          <a:blip r:embed="rId4" cstate="print">
            <a:alphaModFix amt="80000"/>
            <a:extLst>
              <a:ext uri="{28A0092B-C50C-407E-A947-70E740481C1C}">
                <a14:useLocalDpi xmlns:a14="http://schemas.microsoft.com/office/drawing/2010/main"/>
              </a:ext>
            </a:extLst>
          </a:blip>
          <a:srcRect t="-238"/>
          <a:stretch/>
        </p:blipFill>
        <p:spPr>
          <a:xfrm>
            <a:off x="0" y="-10684"/>
            <a:ext cx="9144000" cy="4499372"/>
          </a:xfrm>
          <a:prstGeom prst="rect">
            <a:avLst/>
          </a:prstGeom>
        </p:spPr>
      </p:pic>
      <p:sp>
        <p:nvSpPr>
          <p:cNvPr id="2" name="Title 1"/>
          <p:cNvSpPr>
            <a:spLocks noGrp="1"/>
          </p:cNvSpPr>
          <p:nvPr>
            <p:ph type="ctrTitle" hasCustomPrompt="1"/>
          </p:nvPr>
        </p:nvSpPr>
        <p:spPr>
          <a:xfrm>
            <a:off x="227329" y="923382"/>
            <a:ext cx="5002306" cy="2057400"/>
          </a:xfrm>
          <a:solidFill>
            <a:schemeClr val="accent2">
              <a:alpha val="85000"/>
            </a:schemeClr>
          </a:solidFill>
        </p:spPr>
        <p:txBody>
          <a:bodyPr lIns="228600" rIns="182880" bIns="0" anchor="ctr" anchorCtr="0"/>
          <a:lstStyle>
            <a:lvl1pPr marL="0" marR="0" indent="0" algn="l" defTabSz="685800" rtl="0" eaLnBrk="1" fontAlgn="auto" latinLnBrk="0" hangingPunct="1">
              <a:lnSpc>
                <a:spcPct val="90000"/>
              </a:lnSpc>
              <a:spcBef>
                <a:spcPct val="0"/>
              </a:spcBef>
              <a:spcAft>
                <a:spcPts val="0"/>
              </a:spcAft>
              <a:buClrTx/>
              <a:buSzTx/>
              <a:buFontTx/>
              <a:buNone/>
              <a:tabLst/>
              <a:defRPr sz="2800">
                <a:solidFill>
                  <a:schemeClr val="bg1"/>
                </a:solidFill>
              </a:defRPr>
            </a:lvl1pPr>
          </a:lstStyle>
          <a:p>
            <a:r>
              <a:rPr lang="en-US"/>
              <a:t>presentation title Cover option B </a:t>
            </a:r>
            <a:br>
              <a:rPr lang="en-US"/>
            </a:br>
            <a:r>
              <a:rPr lang="en-US"/>
              <a:t>can be up to four </a:t>
            </a:r>
            <a:br>
              <a:rPr lang="en-US"/>
            </a:br>
            <a:r>
              <a:rPr lang="en-US"/>
              <a:t>or five lines of text</a:t>
            </a:r>
          </a:p>
        </p:txBody>
      </p:sp>
      <p:sp>
        <p:nvSpPr>
          <p:cNvPr id="11" name="Rectangle 10">
            <a:extLst>
              <a:ext uri="{FF2B5EF4-FFF2-40B4-BE49-F238E27FC236}">
                <a16:creationId xmlns:a16="http://schemas.microsoft.com/office/drawing/2014/main" id="{17B593A0-1381-9E08-C43E-02227E369EC8}"/>
              </a:ext>
            </a:extLst>
          </p:cNvPr>
          <p:cNvSpPr/>
          <p:nvPr userDrawn="1"/>
        </p:nvSpPr>
        <p:spPr>
          <a:xfrm>
            <a:off x="-1271" y="923382"/>
            <a:ext cx="228600" cy="2057400"/>
          </a:xfrm>
          <a:prstGeom prst="rect">
            <a:avLst/>
          </a:prstGeom>
          <a:solidFill>
            <a:schemeClr val="tx2"/>
          </a:solidFill>
          <a:ln>
            <a:noFill/>
          </a:ln>
        </p:spPr>
        <p:txBody>
          <a:bodyPr vert="horz" wrap="square" lIns="91440" tIns="45720" rIns="91440" bIns="0" numCol="1" anchor="b" anchorCtr="0" compatLnSpc="1">
            <a:prstTxWarp prst="textNoShape">
              <a:avLst/>
            </a:prstTxWarp>
          </a:bodyPr>
          <a:lstStyle/>
          <a:p>
            <a:pPr lvl="0"/>
            <a:endParaRPr lang="en-US" sz="100">
              <a:solidFill>
                <a:schemeClr val="accent1"/>
              </a:solidFill>
            </a:endParaRPr>
          </a:p>
        </p:txBody>
      </p:sp>
      <p:sp>
        <p:nvSpPr>
          <p:cNvPr id="13" name="Picture Placeholder 12">
            <a:extLst>
              <a:ext uri="{FF2B5EF4-FFF2-40B4-BE49-F238E27FC236}">
                <a16:creationId xmlns:a16="http://schemas.microsoft.com/office/drawing/2014/main" id="{1F840A56-6BA9-8FE9-4544-1F2426DC0701}"/>
              </a:ext>
            </a:extLst>
          </p:cNvPr>
          <p:cNvSpPr>
            <a:spLocks noGrp="1"/>
          </p:cNvSpPr>
          <p:nvPr>
            <p:ph type="pic" sz="quarter" idx="10" hasCustomPrompt="1"/>
          </p:nvPr>
        </p:nvSpPr>
        <p:spPr>
          <a:xfrm>
            <a:off x="5229542" y="923382"/>
            <a:ext cx="3911600" cy="2057400"/>
          </a:xfrm>
          <a:solidFill>
            <a:schemeClr val="bg1">
              <a:lumMod val="75000"/>
            </a:schemeClr>
          </a:solidFill>
        </p:spPr>
        <p:txBody>
          <a:bodyPr tIns="182880"/>
          <a:lstStyle>
            <a:lvl1pPr marL="0" indent="0" algn="ctr">
              <a:buFontTx/>
              <a:buNone/>
              <a:defRPr/>
            </a:lvl1pPr>
          </a:lstStyle>
          <a:p>
            <a:r>
              <a:rPr lang="en-US"/>
              <a:t>Click icon to insert an image</a:t>
            </a:r>
          </a:p>
        </p:txBody>
      </p:sp>
      <p:sp>
        <p:nvSpPr>
          <p:cNvPr id="3" name="Subtitle 2"/>
          <p:cNvSpPr>
            <a:spLocks noGrp="1"/>
          </p:cNvSpPr>
          <p:nvPr>
            <p:ph type="subTitle" idx="1" hasCustomPrompt="1"/>
          </p:nvPr>
        </p:nvSpPr>
        <p:spPr>
          <a:xfrm>
            <a:off x="463552" y="243457"/>
            <a:ext cx="2562036" cy="670943"/>
          </a:xfrm>
          <a:prstGeom prst="rect">
            <a:avLst/>
          </a:prstGeom>
        </p:spPr>
        <p:txBody>
          <a:bodyPr anchor="ctr" anchorCtr="0">
            <a:noAutofit/>
          </a:bodyPr>
          <a:lstStyle>
            <a:lvl1pPr marL="0" indent="0" algn="l">
              <a:buNone/>
              <a:defRPr sz="1600" b="1" cap="all" baseline="0">
                <a:solidFill>
                  <a:schemeClr val="bg1"/>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MONTH DAY, YEAR</a:t>
            </a:r>
          </a:p>
        </p:txBody>
      </p:sp>
      <p:sp>
        <p:nvSpPr>
          <p:cNvPr id="14" name="Text Placeholder 9">
            <a:extLst>
              <a:ext uri="{FF2B5EF4-FFF2-40B4-BE49-F238E27FC236}">
                <a16:creationId xmlns:a16="http://schemas.microsoft.com/office/drawing/2014/main" id="{1B8C1237-9E9A-A9B9-D997-F971E7E403B5}"/>
              </a:ext>
            </a:extLst>
          </p:cNvPr>
          <p:cNvSpPr>
            <a:spLocks noGrp="1"/>
          </p:cNvSpPr>
          <p:nvPr>
            <p:ph type="body" sz="quarter" idx="17" hasCustomPrompt="1"/>
          </p:nvPr>
        </p:nvSpPr>
        <p:spPr>
          <a:xfrm>
            <a:off x="469901" y="3229520"/>
            <a:ext cx="2692871" cy="295275"/>
          </a:xfrm>
        </p:spPr>
        <p:txBody>
          <a:bodyPr lIns="0" bIns="0" anchor="b">
            <a:normAutofit/>
          </a:bodyPr>
          <a:lstStyle>
            <a:lvl1pPr marL="0" indent="0">
              <a:spcBef>
                <a:spcPts val="0"/>
              </a:spcBef>
              <a:buNone/>
              <a:defRPr sz="1400" b="1" cap="all" baseline="0">
                <a:solidFill>
                  <a:schemeClr val="bg1"/>
                </a:solidFill>
              </a:defRPr>
            </a:lvl1pPr>
            <a:lvl2pPr marL="0" indent="0">
              <a:buNone/>
              <a:defRPr/>
            </a:lvl2pPr>
            <a:lvl3pPr marL="0" indent="0">
              <a:spcBef>
                <a:spcPts val="1800"/>
              </a:spcBef>
              <a:buNone/>
              <a:defRPr/>
            </a:lvl3pPr>
          </a:lstStyle>
          <a:p>
            <a:pPr lvl="0"/>
            <a:r>
              <a:rPr lang="en-US"/>
              <a:t>presenter name</a:t>
            </a:r>
          </a:p>
        </p:txBody>
      </p:sp>
      <p:sp>
        <p:nvSpPr>
          <p:cNvPr id="15" name="Text Placeholder 45">
            <a:extLst>
              <a:ext uri="{FF2B5EF4-FFF2-40B4-BE49-F238E27FC236}">
                <a16:creationId xmlns:a16="http://schemas.microsoft.com/office/drawing/2014/main" id="{F23F5504-504E-35E3-02E6-1E4869CD6AFC}"/>
              </a:ext>
            </a:extLst>
          </p:cNvPr>
          <p:cNvSpPr>
            <a:spLocks noGrp="1"/>
          </p:cNvSpPr>
          <p:nvPr>
            <p:ph type="body" sz="quarter" idx="18" hasCustomPrompt="1"/>
          </p:nvPr>
        </p:nvSpPr>
        <p:spPr>
          <a:xfrm>
            <a:off x="469901" y="3533777"/>
            <a:ext cx="2692871" cy="685800"/>
          </a:xfrm>
        </p:spPr>
        <p:txBody>
          <a:bodyPr lIns="0">
            <a:normAutofit/>
          </a:bodyPr>
          <a:lstStyle>
            <a:lvl1pPr marL="0" indent="0">
              <a:lnSpc>
                <a:spcPct val="95000"/>
              </a:lnSpc>
              <a:spcBef>
                <a:spcPts val="0"/>
              </a:spcBef>
              <a:buNone/>
              <a:defRPr sz="1400">
                <a:solidFill>
                  <a:schemeClr val="bg1"/>
                </a:solidFill>
              </a:defRPr>
            </a:lvl1pPr>
            <a:lvl2pPr marL="0" indent="0">
              <a:spcBef>
                <a:spcPts val="1800"/>
              </a:spcBef>
              <a:buNone/>
              <a:defRPr/>
            </a:lvl2pPr>
          </a:lstStyle>
          <a:p>
            <a:r>
              <a:rPr lang="en-US"/>
              <a:t>Add Presenter Title</a:t>
            </a:r>
            <a:br>
              <a:rPr lang="en-US"/>
            </a:br>
            <a:r>
              <a:rPr lang="en-US"/>
              <a:t>Optional Line 2</a:t>
            </a:r>
            <a:br>
              <a:rPr lang="en-US"/>
            </a:br>
            <a:r>
              <a:rPr lang="en-US"/>
              <a:t>Optional Line 3</a:t>
            </a:r>
          </a:p>
        </p:txBody>
      </p:sp>
      <p:sp>
        <p:nvSpPr>
          <p:cNvPr id="16" name="Text Placeholder 9">
            <a:extLst>
              <a:ext uri="{FF2B5EF4-FFF2-40B4-BE49-F238E27FC236}">
                <a16:creationId xmlns:a16="http://schemas.microsoft.com/office/drawing/2014/main" id="{864C7D51-4165-B55A-4253-6B2637C720C5}"/>
              </a:ext>
            </a:extLst>
          </p:cNvPr>
          <p:cNvSpPr>
            <a:spLocks noGrp="1"/>
          </p:cNvSpPr>
          <p:nvPr>
            <p:ph type="body" sz="quarter" idx="19" hasCustomPrompt="1"/>
          </p:nvPr>
        </p:nvSpPr>
        <p:spPr>
          <a:xfrm>
            <a:off x="3294286" y="3229520"/>
            <a:ext cx="2692871" cy="295275"/>
          </a:xfrm>
        </p:spPr>
        <p:txBody>
          <a:bodyPr lIns="0" bIns="0" anchor="b">
            <a:normAutofit/>
          </a:bodyPr>
          <a:lstStyle>
            <a:lvl1pPr marL="0" indent="0">
              <a:spcBef>
                <a:spcPts val="0"/>
              </a:spcBef>
              <a:buNone/>
              <a:defRPr sz="1400" b="1" cap="all" baseline="0">
                <a:solidFill>
                  <a:schemeClr val="bg1"/>
                </a:solidFill>
              </a:defRPr>
            </a:lvl1pPr>
            <a:lvl2pPr marL="0" indent="0">
              <a:buNone/>
              <a:defRPr/>
            </a:lvl2pPr>
            <a:lvl3pPr marL="0" indent="0">
              <a:spcBef>
                <a:spcPts val="1800"/>
              </a:spcBef>
              <a:buNone/>
              <a:defRPr/>
            </a:lvl3pPr>
          </a:lstStyle>
          <a:p>
            <a:pPr lvl="0"/>
            <a:r>
              <a:rPr lang="en-US"/>
              <a:t>presenter name</a:t>
            </a:r>
          </a:p>
        </p:txBody>
      </p:sp>
      <p:sp>
        <p:nvSpPr>
          <p:cNvPr id="17" name="Text Placeholder 45">
            <a:extLst>
              <a:ext uri="{FF2B5EF4-FFF2-40B4-BE49-F238E27FC236}">
                <a16:creationId xmlns:a16="http://schemas.microsoft.com/office/drawing/2014/main" id="{F0DE6988-954D-993F-40F1-7BB0D8A8E065}"/>
              </a:ext>
            </a:extLst>
          </p:cNvPr>
          <p:cNvSpPr>
            <a:spLocks noGrp="1"/>
          </p:cNvSpPr>
          <p:nvPr>
            <p:ph type="body" sz="quarter" idx="20" hasCustomPrompt="1"/>
          </p:nvPr>
        </p:nvSpPr>
        <p:spPr>
          <a:xfrm>
            <a:off x="3294286" y="3533777"/>
            <a:ext cx="2692871" cy="685800"/>
          </a:xfrm>
        </p:spPr>
        <p:txBody>
          <a:bodyPr lIns="0">
            <a:normAutofit/>
          </a:bodyPr>
          <a:lstStyle>
            <a:lvl1pPr marL="0" indent="0">
              <a:lnSpc>
                <a:spcPct val="95000"/>
              </a:lnSpc>
              <a:spcBef>
                <a:spcPts val="0"/>
              </a:spcBef>
              <a:buNone/>
              <a:defRPr sz="1400">
                <a:solidFill>
                  <a:schemeClr val="bg1"/>
                </a:solidFill>
              </a:defRPr>
            </a:lvl1pPr>
            <a:lvl2pPr marL="0" indent="0">
              <a:spcBef>
                <a:spcPts val="1800"/>
              </a:spcBef>
              <a:buNone/>
              <a:defRPr/>
            </a:lvl2pPr>
          </a:lstStyle>
          <a:p>
            <a:r>
              <a:rPr lang="en-US"/>
              <a:t>Add Presenter Title</a:t>
            </a:r>
            <a:br>
              <a:rPr lang="en-US"/>
            </a:br>
            <a:r>
              <a:rPr lang="en-US"/>
              <a:t>Optional Line 2</a:t>
            </a:r>
            <a:br>
              <a:rPr lang="en-US"/>
            </a:br>
            <a:r>
              <a:rPr lang="en-US"/>
              <a:t>Optional Line 3</a:t>
            </a:r>
          </a:p>
        </p:txBody>
      </p:sp>
      <p:sp>
        <p:nvSpPr>
          <p:cNvPr id="18" name="Text Placeholder 9">
            <a:extLst>
              <a:ext uri="{FF2B5EF4-FFF2-40B4-BE49-F238E27FC236}">
                <a16:creationId xmlns:a16="http://schemas.microsoft.com/office/drawing/2014/main" id="{5BBA2D86-84B3-B15A-ACC9-771B8BA77913}"/>
              </a:ext>
            </a:extLst>
          </p:cNvPr>
          <p:cNvSpPr>
            <a:spLocks noGrp="1"/>
          </p:cNvSpPr>
          <p:nvPr>
            <p:ph type="body" sz="quarter" idx="21" hasCustomPrompt="1"/>
          </p:nvPr>
        </p:nvSpPr>
        <p:spPr>
          <a:xfrm>
            <a:off x="6118671" y="3229520"/>
            <a:ext cx="2692871" cy="295275"/>
          </a:xfrm>
        </p:spPr>
        <p:txBody>
          <a:bodyPr lIns="0" bIns="0" anchor="b">
            <a:normAutofit/>
          </a:bodyPr>
          <a:lstStyle>
            <a:lvl1pPr marL="0" indent="0">
              <a:spcBef>
                <a:spcPts val="0"/>
              </a:spcBef>
              <a:buNone/>
              <a:defRPr sz="1400" b="1" cap="all" baseline="0">
                <a:solidFill>
                  <a:schemeClr val="bg1"/>
                </a:solidFill>
              </a:defRPr>
            </a:lvl1pPr>
            <a:lvl2pPr marL="0" indent="0">
              <a:buNone/>
              <a:defRPr/>
            </a:lvl2pPr>
            <a:lvl3pPr marL="0" indent="0">
              <a:spcBef>
                <a:spcPts val="1800"/>
              </a:spcBef>
              <a:buNone/>
              <a:defRPr/>
            </a:lvl3pPr>
          </a:lstStyle>
          <a:p>
            <a:pPr lvl="0"/>
            <a:r>
              <a:rPr lang="en-US"/>
              <a:t>presenter name</a:t>
            </a:r>
          </a:p>
        </p:txBody>
      </p:sp>
      <p:sp>
        <p:nvSpPr>
          <p:cNvPr id="19" name="Text Placeholder 45">
            <a:extLst>
              <a:ext uri="{FF2B5EF4-FFF2-40B4-BE49-F238E27FC236}">
                <a16:creationId xmlns:a16="http://schemas.microsoft.com/office/drawing/2014/main" id="{9F09511A-BF35-DDA5-9473-7AD4769E5BDE}"/>
              </a:ext>
            </a:extLst>
          </p:cNvPr>
          <p:cNvSpPr>
            <a:spLocks noGrp="1"/>
          </p:cNvSpPr>
          <p:nvPr>
            <p:ph type="body" sz="quarter" idx="22" hasCustomPrompt="1"/>
          </p:nvPr>
        </p:nvSpPr>
        <p:spPr>
          <a:xfrm>
            <a:off x="6118671" y="3533777"/>
            <a:ext cx="2692871" cy="685800"/>
          </a:xfrm>
        </p:spPr>
        <p:txBody>
          <a:bodyPr lIns="0">
            <a:normAutofit/>
          </a:bodyPr>
          <a:lstStyle>
            <a:lvl1pPr marL="0" indent="0">
              <a:lnSpc>
                <a:spcPct val="95000"/>
              </a:lnSpc>
              <a:spcBef>
                <a:spcPts val="0"/>
              </a:spcBef>
              <a:buNone/>
              <a:defRPr sz="1400">
                <a:solidFill>
                  <a:schemeClr val="bg1"/>
                </a:solidFill>
              </a:defRPr>
            </a:lvl1pPr>
            <a:lvl2pPr marL="0" indent="0">
              <a:spcBef>
                <a:spcPts val="1800"/>
              </a:spcBef>
              <a:buNone/>
              <a:defRPr/>
            </a:lvl2pPr>
          </a:lstStyle>
          <a:p>
            <a:r>
              <a:rPr lang="en-US"/>
              <a:t>Add Presenter Title</a:t>
            </a:r>
            <a:br>
              <a:rPr lang="en-US"/>
            </a:br>
            <a:r>
              <a:rPr lang="en-US"/>
              <a:t>Optional Line 2</a:t>
            </a:r>
            <a:br>
              <a:rPr lang="en-US"/>
            </a:br>
            <a:r>
              <a:rPr lang="en-US"/>
              <a:t>Optional Line 3</a:t>
            </a:r>
          </a:p>
        </p:txBody>
      </p:sp>
      <p:pic>
        <p:nvPicPr>
          <p:cNvPr id="6" name="Picture 5">
            <a:extLst>
              <a:ext uri="{FF2B5EF4-FFF2-40B4-BE49-F238E27FC236}">
                <a16:creationId xmlns:a16="http://schemas.microsoft.com/office/drawing/2014/main" id="{CBDF84A2-97DD-B454-FC08-EA8AE492B4A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63553" y="4706759"/>
            <a:ext cx="2301685" cy="281838"/>
          </a:xfrm>
          <a:prstGeom prst="rect">
            <a:avLst/>
          </a:prstGeom>
        </p:spPr>
      </p:pic>
    </p:spTree>
    <p:extLst>
      <p:ext uri="{BB962C8B-B14F-4D97-AF65-F5344CB8AC3E}">
        <p14:creationId xmlns:p14="http://schemas.microsoft.com/office/powerpoint/2010/main" val="3886653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4 block big ide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B122-5B65-991A-2FDE-AF2758034EBF}"/>
              </a:ext>
            </a:extLst>
          </p:cNvPr>
          <p:cNvSpPr>
            <a:spLocks noGrp="1"/>
          </p:cNvSpPr>
          <p:nvPr>
            <p:ph type="title" hasCustomPrompt="1"/>
          </p:nvPr>
        </p:nvSpPr>
        <p:spPr/>
        <p:txBody>
          <a:bodyPr/>
          <a:lstStyle>
            <a:lvl1pPr marL="0" marR="0" indent="0" algn="l" defTabSz="685800" rtl="0" eaLnBrk="1" fontAlgn="auto" latinLnBrk="0" hangingPunct="1">
              <a:lnSpc>
                <a:spcPct val="90000"/>
              </a:lnSpc>
              <a:spcBef>
                <a:spcPct val="0"/>
              </a:spcBef>
              <a:spcAft>
                <a:spcPts val="0"/>
              </a:spcAft>
              <a:buClrTx/>
              <a:buSzTx/>
              <a:buFontTx/>
              <a:buNone/>
              <a:tabLst/>
              <a:defRPr/>
            </a:lvl1pPr>
          </a:lstStyle>
          <a:p>
            <a:r>
              <a:rPr lang="en-US"/>
              <a:t>BASIC CONTENT SLIDE</a:t>
            </a:r>
            <a:br>
              <a:rPr lang="en-US"/>
            </a:br>
            <a:r>
              <a:rPr lang="en-US"/>
              <a:t>one or two lines for headline</a:t>
            </a:r>
          </a:p>
        </p:txBody>
      </p:sp>
      <p:sp>
        <p:nvSpPr>
          <p:cNvPr id="3" name="Slide Number Placeholder 2">
            <a:extLst>
              <a:ext uri="{FF2B5EF4-FFF2-40B4-BE49-F238E27FC236}">
                <a16:creationId xmlns:a16="http://schemas.microsoft.com/office/drawing/2014/main" id="{3DD784A4-5319-59E0-E107-C337A45DEF92}"/>
              </a:ext>
            </a:extLst>
          </p:cNvPr>
          <p:cNvSpPr>
            <a:spLocks noGrp="1"/>
          </p:cNvSpPr>
          <p:nvPr>
            <p:ph type="sldNum" sz="quarter" idx="10"/>
          </p:nvPr>
        </p:nvSpPr>
        <p:spPr/>
        <p:txBody>
          <a:bodyPr/>
          <a:lstStyle/>
          <a:p>
            <a:fld id="{9CF5EF28-261C-FD41-A360-1A380056DD17}" type="slidenum">
              <a:rPr lang="en-US" smtClean="0"/>
              <a:pPr/>
              <a:t>‹#›</a:t>
            </a:fld>
            <a:endParaRPr lang="en-US"/>
          </a:p>
        </p:txBody>
      </p:sp>
      <p:sp>
        <p:nvSpPr>
          <p:cNvPr id="4" name="Text Placeholder 15">
            <a:extLst>
              <a:ext uri="{FF2B5EF4-FFF2-40B4-BE49-F238E27FC236}">
                <a16:creationId xmlns:a16="http://schemas.microsoft.com/office/drawing/2014/main" id="{C70634C6-3CF5-6F27-C809-D042DA00CCA7}"/>
              </a:ext>
            </a:extLst>
          </p:cNvPr>
          <p:cNvSpPr>
            <a:spLocks noGrp="1"/>
          </p:cNvSpPr>
          <p:nvPr>
            <p:ph type="body" sz="quarter" idx="13" hasCustomPrompt="1"/>
          </p:nvPr>
        </p:nvSpPr>
        <p:spPr>
          <a:xfrm>
            <a:off x="457200" y="993775"/>
            <a:ext cx="8382000" cy="438150"/>
          </a:xfrm>
        </p:spPr>
        <p:txBody>
          <a:bodyPr>
            <a:noAutofit/>
          </a:bodyPr>
          <a:lstStyle>
            <a:lvl1pPr marL="0" indent="0">
              <a:buNone/>
              <a:defRPr sz="2000" b="1" i="0" baseline="0">
                <a:solidFill>
                  <a:schemeClr val="accent2"/>
                </a:solidFill>
                <a:latin typeface="Arial" panose="020B0604020202020204" pitchFamily="34" charset="0"/>
              </a:defRPr>
            </a:lvl1pPr>
          </a:lstStyle>
          <a:p>
            <a:pPr lvl="0"/>
            <a:r>
              <a:rPr lang="en-US"/>
              <a:t>Slide subtitle sentence case. Optional: delete as needed</a:t>
            </a:r>
          </a:p>
        </p:txBody>
      </p:sp>
      <p:sp>
        <p:nvSpPr>
          <p:cNvPr id="8" name="Text Placeholder 5">
            <a:extLst>
              <a:ext uri="{FF2B5EF4-FFF2-40B4-BE49-F238E27FC236}">
                <a16:creationId xmlns:a16="http://schemas.microsoft.com/office/drawing/2014/main" id="{E51BF1D2-8C7B-AE42-B2C5-BF7A4CD559B5}"/>
              </a:ext>
            </a:extLst>
          </p:cNvPr>
          <p:cNvSpPr>
            <a:spLocks noGrp="1"/>
          </p:cNvSpPr>
          <p:nvPr>
            <p:ph type="body" sz="quarter" idx="16" hasCustomPrompt="1"/>
          </p:nvPr>
        </p:nvSpPr>
        <p:spPr>
          <a:xfrm>
            <a:off x="819628" y="1657348"/>
            <a:ext cx="3723118" cy="1426464"/>
          </a:xfrm>
          <a:solidFill>
            <a:schemeClr val="tx2"/>
          </a:solidFill>
        </p:spPr>
        <p:txBody>
          <a:bodyPr lIns="182880" tIns="182880" rIns="91440" bIns="91440" anchor="t" anchorCtr="0">
            <a:noAutofit/>
          </a:bodyPr>
          <a:lstStyle>
            <a:lvl1pPr marL="0" indent="0">
              <a:buNone/>
              <a:defRPr sz="24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a:t>Big idea/Topic</a:t>
            </a:r>
          </a:p>
        </p:txBody>
      </p:sp>
      <p:sp>
        <p:nvSpPr>
          <p:cNvPr id="9" name="Text Placeholder 5">
            <a:extLst>
              <a:ext uri="{FF2B5EF4-FFF2-40B4-BE49-F238E27FC236}">
                <a16:creationId xmlns:a16="http://schemas.microsoft.com/office/drawing/2014/main" id="{9CC8EC55-CB52-3EB0-0CD2-2FD334FE87CE}"/>
              </a:ext>
            </a:extLst>
          </p:cNvPr>
          <p:cNvSpPr>
            <a:spLocks noGrp="1"/>
          </p:cNvSpPr>
          <p:nvPr>
            <p:ph type="body" sz="quarter" idx="17" hasCustomPrompt="1"/>
          </p:nvPr>
        </p:nvSpPr>
        <p:spPr>
          <a:xfrm>
            <a:off x="4631138" y="1657349"/>
            <a:ext cx="3723118" cy="1426464"/>
          </a:xfrm>
          <a:solidFill>
            <a:schemeClr val="tx2"/>
          </a:solidFill>
        </p:spPr>
        <p:txBody>
          <a:bodyPr lIns="182880" tIns="182880" rIns="91440" bIns="91440" anchor="t" anchorCtr="0">
            <a:noAutofit/>
          </a:bodyPr>
          <a:lstStyle>
            <a:lvl1pPr marL="0" indent="0">
              <a:buNone/>
              <a:defRPr sz="24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a:t>Big idea/Topic</a:t>
            </a:r>
          </a:p>
        </p:txBody>
      </p:sp>
      <p:sp>
        <p:nvSpPr>
          <p:cNvPr id="11" name="Text Placeholder 5">
            <a:extLst>
              <a:ext uri="{FF2B5EF4-FFF2-40B4-BE49-F238E27FC236}">
                <a16:creationId xmlns:a16="http://schemas.microsoft.com/office/drawing/2014/main" id="{74492F8F-BB13-4522-9262-D3D4E3E35851}"/>
              </a:ext>
            </a:extLst>
          </p:cNvPr>
          <p:cNvSpPr>
            <a:spLocks noGrp="1"/>
          </p:cNvSpPr>
          <p:nvPr>
            <p:ph type="body" sz="quarter" idx="18" hasCustomPrompt="1"/>
          </p:nvPr>
        </p:nvSpPr>
        <p:spPr>
          <a:xfrm>
            <a:off x="819628" y="3174781"/>
            <a:ext cx="3723118" cy="1426464"/>
          </a:xfrm>
          <a:solidFill>
            <a:schemeClr val="tx2"/>
          </a:solidFill>
        </p:spPr>
        <p:txBody>
          <a:bodyPr lIns="182880" tIns="182880" rIns="91440" bIns="91440" anchor="t" anchorCtr="0">
            <a:noAutofit/>
          </a:bodyPr>
          <a:lstStyle>
            <a:lvl1pPr marL="0" indent="0">
              <a:buNone/>
              <a:defRPr sz="24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a:t>Big idea/Topic</a:t>
            </a:r>
          </a:p>
        </p:txBody>
      </p:sp>
      <p:sp>
        <p:nvSpPr>
          <p:cNvPr id="12" name="Text Placeholder 5">
            <a:extLst>
              <a:ext uri="{FF2B5EF4-FFF2-40B4-BE49-F238E27FC236}">
                <a16:creationId xmlns:a16="http://schemas.microsoft.com/office/drawing/2014/main" id="{59A5E982-F2D5-FC63-C9EC-95A25009EEB2}"/>
              </a:ext>
            </a:extLst>
          </p:cNvPr>
          <p:cNvSpPr>
            <a:spLocks noGrp="1"/>
          </p:cNvSpPr>
          <p:nvPr>
            <p:ph type="body" sz="quarter" idx="19" hasCustomPrompt="1"/>
          </p:nvPr>
        </p:nvSpPr>
        <p:spPr>
          <a:xfrm>
            <a:off x="4631138" y="3174781"/>
            <a:ext cx="3723118" cy="1426464"/>
          </a:xfrm>
          <a:solidFill>
            <a:schemeClr val="tx2"/>
          </a:solidFill>
        </p:spPr>
        <p:txBody>
          <a:bodyPr lIns="182880" tIns="182880" rIns="91440" bIns="91440" anchor="t" anchorCtr="0">
            <a:noAutofit/>
          </a:bodyPr>
          <a:lstStyle>
            <a:lvl1pPr marL="0" indent="0">
              <a:buNone/>
              <a:defRPr sz="24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a:t>Big idea/Topic</a:t>
            </a:r>
          </a:p>
        </p:txBody>
      </p:sp>
    </p:spTree>
    <p:extLst>
      <p:ext uri="{BB962C8B-B14F-4D97-AF65-F5344CB8AC3E}">
        <p14:creationId xmlns:p14="http://schemas.microsoft.com/office/powerpoint/2010/main" val="40088913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title: 3 column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B122-5B65-991A-2FDE-AF2758034EBF}"/>
              </a:ext>
            </a:extLst>
          </p:cNvPr>
          <p:cNvSpPr>
            <a:spLocks noGrp="1"/>
          </p:cNvSpPr>
          <p:nvPr>
            <p:ph type="title" hasCustomPrompt="1"/>
          </p:nvPr>
        </p:nvSpPr>
        <p:spPr/>
        <p:txBody>
          <a:bodyPr/>
          <a:lstStyle>
            <a:lvl1pPr marL="0" marR="0" indent="0" algn="l" defTabSz="685800" rtl="0" eaLnBrk="1" fontAlgn="auto" latinLnBrk="0" hangingPunct="1">
              <a:lnSpc>
                <a:spcPct val="90000"/>
              </a:lnSpc>
              <a:spcBef>
                <a:spcPct val="0"/>
              </a:spcBef>
              <a:spcAft>
                <a:spcPts val="0"/>
              </a:spcAft>
              <a:buClrTx/>
              <a:buSzTx/>
              <a:buFontTx/>
              <a:buNone/>
              <a:tabLst/>
              <a:defRPr/>
            </a:lvl1pPr>
          </a:lstStyle>
          <a:p>
            <a:r>
              <a:rPr lang="en-US"/>
              <a:t>BASIC CONTENT SLIDE</a:t>
            </a:r>
            <a:br>
              <a:rPr lang="en-US"/>
            </a:br>
            <a:r>
              <a:rPr lang="en-US"/>
              <a:t>one or two lines for headline</a:t>
            </a:r>
          </a:p>
        </p:txBody>
      </p:sp>
      <p:sp>
        <p:nvSpPr>
          <p:cNvPr id="3" name="Slide Number Placeholder 2">
            <a:extLst>
              <a:ext uri="{FF2B5EF4-FFF2-40B4-BE49-F238E27FC236}">
                <a16:creationId xmlns:a16="http://schemas.microsoft.com/office/drawing/2014/main" id="{3DD784A4-5319-59E0-E107-C337A45DEF92}"/>
              </a:ext>
            </a:extLst>
          </p:cNvPr>
          <p:cNvSpPr>
            <a:spLocks noGrp="1"/>
          </p:cNvSpPr>
          <p:nvPr>
            <p:ph type="sldNum" sz="quarter" idx="10"/>
          </p:nvPr>
        </p:nvSpPr>
        <p:spPr/>
        <p:txBody>
          <a:bodyPr/>
          <a:lstStyle/>
          <a:p>
            <a:fld id="{9CF5EF28-261C-FD41-A360-1A380056DD17}" type="slidenum">
              <a:rPr lang="en-US" smtClean="0"/>
              <a:pPr/>
              <a:t>‹#›</a:t>
            </a:fld>
            <a:endParaRPr lang="en-US"/>
          </a:p>
        </p:txBody>
      </p:sp>
      <p:sp>
        <p:nvSpPr>
          <p:cNvPr id="4" name="Text Placeholder 15">
            <a:extLst>
              <a:ext uri="{FF2B5EF4-FFF2-40B4-BE49-F238E27FC236}">
                <a16:creationId xmlns:a16="http://schemas.microsoft.com/office/drawing/2014/main" id="{C70634C6-3CF5-6F27-C809-D042DA00CCA7}"/>
              </a:ext>
            </a:extLst>
          </p:cNvPr>
          <p:cNvSpPr>
            <a:spLocks noGrp="1"/>
          </p:cNvSpPr>
          <p:nvPr>
            <p:ph type="body" sz="quarter" idx="13" hasCustomPrompt="1"/>
          </p:nvPr>
        </p:nvSpPr>
        <p:spPr>
          <a:xfrm>
            <a:off x="457200" y="993775"/>
            <a:ext cx="8382000" cy="438150"/>
          </a:xfrm>
        </p:spPr>
        <p:txBody>
          <a:bodyPr>
            <a:noAutofit/>
          </a:bodyPr>
          <a:lstStyle>
            <a:lvl1pPr marL="0" indent="0">
              <a:buNone/>
              <a:defRPr sz="2000" b="1" i="0" baseline="0">
                <a:solidFill>
                  <a:schemeClr val="accent2"/>
                </a:solidFill>
                <a:latin typeface="Arial" panose="020B0604020202020204" pitchFamily="34" charset="0"/>
              </a:defRPr>
            </a:lvl1pPr>
          </a:lstStyle>
          <a:p>
            <a:pPr lvl="0"/>
            <a:r>
              <a:rPr lang="en-US"/>
              <a:t>Slide subtitle sentence case. Optional: delete as needed</a:t>
            </a:r>
          </a:p>
        </p:txBody>
      </p:sp>
      <p:sp>
        <p:nvSpPr>
          <p:cNvPr id="6" name="Text Placeholder 5">
            <a:extLst>
              <a:ext uri="{FF2B5EF4-FFF2-40B4-BE49-F238E27FC236}">
                <a16:creationId xmlns:a16="http://schemas.microsoft.com/office/drawing/2014/main" id="{6FC0DE28-2C3E-0EAF-93C5-37D6D8C0CD54}"/>
              </a:ext>
            </a:extLst>
          </p:cNvPr>
          <p:cNvSpPr>
            <a:spLocks noGrp="1"/>
          </p:cNvSpPr>
          <p:nvPr>
            <p:ph type="body" sz="quarter" idx="14"/>
          </p:nvPr>
        </p:nvSpPr>
        <p:spPr>
          <a:xfrm>
            <a:off x="457199" y="3711575"/>
            <a:ext cx="2679698" cy="993775"/>
          </a:xfrm>
          <a:noFill/>
        </p:spPr>
        <p:txBody>
          <a:bodyPr lIns="0" tIns="91440" rIns="45720" bIns="45720">
            <a:normAutofit/>
          </a:bodyPr>
          <a:lstStyle>
            <a:lvl1pPr>
              <a:defRPr sz="1400"/>
            </a:lvl1pPr>
            <a:lvl2pPr>
              <a:defRPr sz="1400"/>
            </a:lvl2pPr>
            <a:lvl3pPr>
              <a:defRPr sz="1600"/>
            </a:lvl3pPr>
            <a:lvl4pPr>
              <a:defRPr sz="1600"/>
            </a:lvl4pPr>
            <a:lvl5pPr>
              <a:defRPr sz="1600"/>
            </a:lvl5pPr>
          </a:lstStyle>
          <a:p>
            <a:pPr lvl="0"/>
            <a:r>
              <a:rPr lang="en-US"/>
              <a:t>Click to edit Master text styles</a:t>
            </a:r>
          </a:p>
        </p:txBody>
      </p:sp>
      <p:sp>
        <p:nvSpPr>
          <p:cNvPr id="7" name="Text Placeholder 5">
            <a:extLst>
              <a:ext uri="{FF2B5EF4-FFF2-40B4-BE49-F238E27FC236}">
                <a16:creationId xmlns:a16="http://schemas.microsoft.com/office/drawing/2014/main" id="{27E01C83-966B-62F9-D4BF-6F48E204A567}"/>
              </a:ext>
            </a:extLst>
          </p:cNvPr>
          <p:cNvSpPr>
            <a:spLocks noGrp="1"/>
          </p:cNvSpPr>
          <p:nvPr>
            <p:ph type="body" sz="quarter" idx="15"/>
          </p:nvPr>
        </p:nvSpPr>
        <p:spPr>
          <a:xfrm>
            <a:off x="3302949" y="3711575"/>
            <a:ext cx="2679695" cy="993775"/>
          </a:xfrm>
          <a:noFill/>
        </p:spPr>
        <p:txBody>
          <a:bodyPr lIns="0" tIns="91440" rIns="45720" bIns="45720">
            <a:normAutofit/>
          </a:bodyPr>
          <a:lstStyle>
            <a:lvl1pPr>
              <a:defRPr sz="1400"/>
            </a:lvl1pPr>
            <a:lvl2pPr>
              <a:defRPr sz="1400"/>
            </a:lvl2pPr>
            <a:lvl3pPr>
              <a:defRPr sz="1600"/>
            </a:lvl3pPr>
            <a:lvl4pPr>
              <a:defRPr sz="1600"/>
            </a:lvl4pPr>
            <a:lvl5pPr>
              <a:defRPr sz="1600"/>
            </a:lvl5pPr>
          </a:lstStyle>
          <a:p>
            <a:pPr lvl="0"/>
            <a:r>
              <a:rPr lang="en-US"/>
              <a:t>Click to edit Master text styles</a:t>
            </a:r>
          </a:p>
        </p:txBody>
      </p:sp>
      <p:sp>
        <p:nvSpPr>
          <p:cNvPr id="5" name="Text Placeholder 5">
            <a:extLst>
              <a:ext uri="{FF2B5EF4-FFF2-40B4-BE49-F238E27FC236}">
                <a16:creationId xmlns:a16="http://schemas.microsoft.com/office/drawing/2014/main" id="{AD342F2D-DDFA-2AD9-2E71-9106C802294F}"/>
              </a:ext>
            </a:extLst>
          </p:cNvPr>
          <p:cNvSpPr>
            <a:spLocks noGrp="1"/>
          </p:cNvSpPr>
          <p:nvPr>
            <p:ph type="body" sz="quarter" idx="18"/>
          </p:nvPr>
        </p:nvSpPr>
        <p:spPr>
          <a:xfrm>
            <a:off x="6159500" y="3711575"/>
            <a:ext cx="2679700" cy="993775"/>
          </a:xfrm>
          <a:noFill/>
        </p:spPr>
        <p:txBody>
          <a:bodyPr lIns="0" tIns="91440" rIns="45720" bIns="45720">
            <a:normAutofit/>
          </a:bodyPr>
          <a:lstStyle>
            <a:lvl1pPr>
              <a:defRPr sz="1400"/>
            </a:lvl1pPr>
            <a:lvl2pPr>
              <a:defRPr sz="1400"/>
            </a:lvl2pPr>
            <a:lvl3pPr>
              <a:defRPr sz="1600"/>
            </a:lvl3pPr>
            <a:lvl4pPr>
              <a:defRPr sz="1600"/>
            </a:lvl4pPr>
            <a:lvl5pPr>
              <a:defRPr sz="1600"/>
            </a:lvl5pPr>
          </a:lstStyle>
          <a:p>
            <a:pPr lvl="0"/>
            <a:r>
              <a:rPr lang="en-US"/>
              <a:t>Click to edit Master text styles</a:t>
            </a:r>
          </a:p>
        </p:txBody>
      </p:sp>
      <p:sp>
        <p:nvSpPr>
          <p:cNvPr id="14" name="Picture Placeholder 13">
            <a:extLst>
              <a:ext uri="{FF2B5EF4-FFF2-40B4-BE49-F238E27FC236}">
                <a16:creationId xmlns:a16="http://schemas.microsoft.com/office/drawing/2014/main" id="{2117CC75-B838-68D6-2E0E-876246E59A71}"/>
              </a:ext>
            </a:extLst>
          </p:cNvPr>
          <p:cNvSpPr>
            <a:spLocks noGrp="1"/>
          </p:cNvSpPr>
          <p:nvPr>
            <p:ph type="pic" sz="quarter" idx="19"/>
          </p:nvPr>
        </p:nvSpPr>
        <p:spPr>
          <a:xfrm>
            <a:off x="457199" y="1657349"/>
            <a:ext cx="2679700" cy="2054225"/>
          </a:xfrm>
          <a:solidFill>
            <a:schemeClr val="bg1">
              <a:lumMod val="75000"/>
            </a:schemeClr>
          </a:solidFill>
        </p:spPr>
        <p:txBody>
          <a:bodyPr tIns="365760"/>
          <a:lstStyle>
            <a:lvl1pPr marL="0" indent="0" algn="ctr">
              <a:buFontTx/>
              <a:buNone/>
              <a:defRPr/>
            </a:lvl1pPr>
          </a:lstStyle>
          <a:p>
            <a:endParaRPr lang="en-US"/>
          </a:p>
        </p:txBody>
      </p:sp>
      <p:sp>
        <p:nvSpPr>
          <p:cNvPr id="15" name="Picture Placeholder 13">
            <a:extLst>
              <a:ext uri="{FF2B5EF4-FFF2-40B4-BE49-F238E27FC236}">
                <a16:creationId xmlns:a16="http://schemas.microsoft.com/office/drawing/2014/main" id="{44614E93-F67D-FFB0-1593-0C05E96A4FFD}"/>
              </a:ext>
            </a:extLst>
          </p:cNvPr>
          <p:cNvSpPr>
            <a:spLocks noGrp="1"/>
          </p:cNvSpPr>
          <p:nvPr>
            <p:ph type="pic" sz="quarter" idx="20"/>
          </p:nvPr>
        </p:nvSpPr>
        <p:spPr>
          <a:xfrm>
            <a:off x="3302950" y="1657349"/>
            <a:ext cx="2679700" cy="2054225"/>
          </a:xfrm>
          <a:solidFill>
            <a:schemeClr val="bg1">
              <a:lumMod val="75000"/>
            </a:schemeClr>
          </a:solidFill>
        </p:spPr>
        <p:txBody>
          <a:bodyPr tIns="365760"/>
          <a:lstStyle>
            <a:lvl1pPr marL="0" indent="0" algn="ctr">
              <a:buFontTx/>
              <a:buNone/>
              <a:defRPr/>
            </a:lvl1pPr>
          </a:lstStyle>
          <a:p>
            <a:endParaRPr lang="en-US"/>
          </a:p>
        </p:txBody>
      </p:sp>
      <p:sp>
        <p:nvSpPr>
          <p:cNvPr id="16" name="Picture Placeholder 13">
            <a:extLst>
              <a:ext uri="{FF2B5EF4-FFF2-40B4-BE49-F238E27FC236}">
                <a16:creationId xmlns:a16="http://schemas.microsoft.com/office/drawing/2014/main" id="{FF202DA5-E559-E016-1658-76A0FFD0A7A9}"/>
              </a:ext>
            </a:extLst>
          </p:cNvPr>
          <p:cNvSpPr>
            <a:spLocks noGrp="1"/>
          </p:cNvSpPr>
          <p:nvPr>
            <p:ph type="pic" sz="quarter" idx="21"/>
          </p:nvPr>
        </p:nvSpPr>
        <p:spPr>
          <a:xfrm>
            <a:off x="6159500" y="1657349"/>
            <a:ext cx="2679700" cy="2054225"/>
          </a:xfrm>
          <a:solidFill>
            <a:schemeClr val="bg1">
              <a:lumMod val="75000"/>
            </a:schemeClr>
          </a:solidFill>
        </p:spPr>
        <p:txBody>
          <a:bodyPr tIns="365760"/>
          <a:lstStyle>
            <a:lvl1pPr marL="0" indent="0" algn="ctr">
              <a:buFontTx/>
              <a:buNone/>
              <a:defRPr/>
            </a:lvl1pPr>
          </a:lstStyle>
          <a:p>
            <a:endParaRPr lang="en-US"/>
          </a:p>
        </p:txBody>
      </p:sp>
      <p:cxnSp>
        <p:nvCxnSpPr>
          <p:cNvPr id="18" name="Straight Connector 17">
            <a:extLst>
              <a:ext uri="{FF2B5EF4-FFF2-40B4-BE49-F238E27FC236}">
                <a16:creationId xmlns:a16="http://schemas.microsoft.com/office/drawing/2014/main" id="{B59A614F-1746-5E7E-6E40-C0C352E3B87C}"/>
              </a:ext>
            </a:extLst>
          </p:cNvPr>
          <p:cNvCxnSpPr/>
          <p:nvPr userDrawn="1"/>
        </p:nvCxnSpPr>
        <p:spPr>
          <a:xfrm>
            <a:off x="3219924" y="1521151"/>
            <a:ext cx="0" cy="327304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F24D771-DA9F-AFF7-8014-770E6875CD71}"/>
              </a:ext>
            </a:extLst>
          </p:cNvPr>
          <p:cNvCxnSpPr/>
          <p:nvPr userDrawn="1"/>
        </p:nvCxnSpPr>
        <p:spPr>
          <a:xfrm>
            <a:off x="6078494" y="1521151"/>
            <a:ext cx="0" cy="327304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7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4BDB185A-767C-30D3-5FC4-487AEE46B025}"/>
              </a:ext>
            </a:extLst>
          </p:cNvPr>
          <p:cNvSpPr>
            <a:spLocks noGrp="1"/>
          </p:cNvSpPr>
          <p:nvPr>
            <p:ph type="media" sz="quarter" idx="11" hasCustomPrompt="1"/>
          </p:nvPr>
        </p:nvSpPr>
        <p:spPr>
          <a:xfrm>
            <a:off x="0" y="0"/>
            <a:ext cx="9144000" cy="5143500"/>
          </a:xfrm>
          <a:solidFill>
            <a:schemeClr val="tx1"/>
          </a:solidFill>
        </p:spPr>
        <p:txBody>
          <a:bodyPr lIns="0" tIns="1371600"/>
          <a:lstStyle>
            <a:lvl1pPr marL="0" indent="0" algn="ctr">
              <a:buFontTx/>
              <a:buNone/>
              <a:defRPr>
                <a:solidFill>
                  <a:schemeClr val="bg1"/>
                </a:solidFill>
              </a:defRPr>
            </a:lvl1pPr>
          </a:lstStyle>
          <a:p>
            <a:r>
              <a:rPr lang="en-US"/>
              <a:t>CLICK ICON TO INSERT VIDEO</a:t>
            </a:r>
          </a:p>
        </p:txBody>
      </p:sp>
      <p:sp>
        <p:nvSpPr>
          <p:cNvPr id="2" name="Title 1">
            <a:extLst>
              <a:ext uri="{FF2B5EF4-FFF2-40B4-BE49-F238E27FC236}">
                <a16:creationId xmlns:a16="http://schemas.microsoft.com/office/drawing/2014/main" id="{A5D9493A-47CC-919A-B438-67612BC54B04}"/>
              </a:ext>
            </a:extLst>
          </p:cNvPr>
          <p:cNvSpPr>
            <a:spLocks noGrp="1"/>
          </p:cNvSpPr>
          <p:nvPr>
            <p:ph type="title" hasCustomPrompt="1"/>
          </p:nvPr>
        </p:nvSpPr>
        <p:spPr/>
        <p:txBody>
          <a:bodyPr/>
          <a:lstStyle>
            <a:lvl1pPr marL="0" marR="0" indent="0" algn="l" defTabSz="685800" rtl="0" eaLnBrk="1" fontAlgn="auto" latinLnBrk="0" hangingPunct="1">
              <a:lnSpc>
                <a:spcPct val="90000"/>
              </a:lnSpc>
              <a:spcBef>
                <a:spcPct val="0"/>
              </a:spcBef>
              <a:spcAft>
                <a:spcPts val="0"/>
              </a:spcAft>
              <a:buClrTx/>
              <a:buSzTx/>
              <a:buFontTx/>
              <a:buNone/>
              <a:tabLst/>
              <a:defRPr>
                <a:solidFill>
                  <a:schemeClr val="bg1"/>
                </a:solidFill>
              </a:defRPr>
            </a:lvl1pPr>
          </a:lstStyle>
          <a:p>
            <a:r>
              <a:rPr lang="en-US"/>
              <a:t>Headline in all caps 28pt </a:t>
            </a:r>
            <a:br>
              <a:rPr lang="en-US"/>
            </a:br>
            <a:r>
              <a:rPr lang="en-US"/>
              <a:t>preferred as one or two lines</a:t>
            </a:r>
          </a:p>
        </p:txBody>
      </p:sp>
    </p:spTree>
    <p:extLst>
      <p:ext uri="{BB962C8B-B14F-4D97-AF65-F5344CB8AC3E}">
        <p14:creationId xmlns:p14="http://schemas.microsoft.com/office/powerpoint/2010/main" val="225037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slide Argonn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3DEC59-F5CF-CEAA-802E-33C6505C449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2729" cy="5143500"/>
          </a:xfrm>
          <a:prstGeom prst="rect">
            <a:avLst/>
          </a:prstGeom>
        </p:spPr>
      </p:pic>
      <p:pic>
        <p:nvPicPr>
          <p:cNvPr id="9" name="Picture 8">
            <a:extLst>
              <a:ext uri="{FF2B5EF4-FFF2-40B4-BE49-F238E27FC236}">
                <a16:creationId xmlns:a16="http://schemas.microsoft.com/office/drawing/2014/main" id="{B80802B6-4722-244C-B8A6-46B69A03D820}"/>
              </a:ext>
            </a:extLst>
          </p:cNvPr>
          <p:cNvPicPr>
            <a:picLocks noChangeAspect="1"/>
          </p:cNvPicPr>
          <p:nvPr userDrawn="1"/>
        </p:nvPicPr>
        <p:blipFill rotWithShape="1">
          <a:blip r:embed="rId3" cstate="print">
            <a:alphaModFix amt="80000"/>
            <a:extLst>
              <a:ext uri="{28A0092B-C50C-407E-A947-70E740481C1C}">
                <a14:useLocalDpi xmlns:a14="http://schemas.microsoft.com/office/drawing/2010/main"/>
              </a:ext>
            </a:extLst>
          </a:blip>
          <a:srcRect t="-208"/>
          <a:stretch/>
        </p:blipFill>
        <p:spPr>
          <a:xfrm>
            <a:off x="0" y="-10684"/>
            <a:ext cx="9144000" cy="5154184"/>
          </a:xfrm>
          <a:prstGeom prst="rect">
            <a:avLst/>
          </a:prstGeom>
        </p:spPr>
      </p:pic>
      <p:grpSp>
        <p:nvGrpSpPr>
          <p:cNvPr id="2" name="Group 1">
            <a:extLst>
              <a:ext uri="{FF2B5EF4-FFF2-40B4-BE49-F238E27FC236}">
                <a16:creationId xmlns:a16="http://schemas.microsoft.com/office/drawing/2014/main" id="{51AD80AF-1545-2888-DC5C-2ACBBB58F56B}"/>
              </a:ext>
            </a:extLst>
          </p:cNvPr>
          <p:cNvGrpSpPr>
            <a:grpSpLocks noChangeAspect="1"/>
          </p:cNvGrpSpPr>
          <p:nvPr userDrawn="1"/>
        </p:nvGrpSpPr>
        <p:grpSpPr bwMode="auto">
          <a:xfrm>
            <a:off x="1586265" y="1304924"/>
            <a:ext cx="5971470" cy="2336662"/>
            <a:chOff x="4398" y="-378"/>
            <a:chExt cx="1104" cy="432"/>
          </a:xfrm>
        </p:grpSpPr>
        <p:sp>
          <p:nvSpPr>
            <p:cNvPr id="3" name="Rectangle 2">
              <a:extLst>
                <a:ext uri="{FF2B5EF4-FFF2-40B4-BE49-F238E27FC236}">
                  <a16:creationId xmlns:a16="http://schemas.microsoft.com/office/drawing/2014/main" id="{76CD385B-D85D-B64D-C7C5-0741D4FDA11F}"/>
                </a:ext>
              </a:extLst>
            </p:cNvPr>
            <p:cNvSpPr>
              <a:spLocks noChangeArrowheads="1"/>
            </p:cNvSpPr>
            <p:nvPr/>
          </p:nvSpPr>
          <p:spPr bwMode="auto">
            <a:xfrm>
              <a:off x="4398" y="-378"/>
              <a:ext cx="1104" cy="432"/>
            </a:xfrm>
            <a:prstGeom prst="rect">
              <a:avLst/>
            </a:prstGeom>
            <a:noFill/>
            <a:ln w="0">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6" name="Freeform 5">
              <a:extLst>
                <a:ext uri="{FF2B5EF4-FFF2-40B4-BE49-F238E27FC236}">
                  <a16:creationId xmlns:a16="http://schemas.microsoft.com/office/drawing/2014/main" id="{5565DEB9-167C-3795-A7E1-78040F365E4B}"/>
                </a:ext>
              </a:extLst>
            </p:cNvPr>
            <p:cNvSpPr>
              <a:spLocks noEditPoints="1"/>
            </p:cNvSpPr>
            <p:nvPr/>
          </p:nvSpPr>
          <p:spPr bwMode="auto">
            <a:xfrm>
              <a:off x="5198" y="-264"/>
              <a:ext cx="194" cy="168"/>
            </a:xfrm>
            <a:custGeom>
              <a:avLst/>
              <a:gdLst>
                <a:gd name="T0" fmla="*/ 405 w 580"/>
                <a:gd name="T1" fmla="*/ 360 h 502"/>
                <a:gd name="T2" fmla="*/ 441 w 580"/>
                <a:gd name="T3" fmla="*/ 422 h 502"/>
                <a:gd name="T4" fmla="*/ 473 w 580"/>
                <a:gd name="T5" fmla="*/ 478 h 502"/>
                <a:gd name="T6" fmla="*/ 485 w 580"/>
                <a:gd name="T7" fmla="*/ 478 h 502"/>
                <a:gd name="T8" fmla="*/ 518 w 580"/>
                <a:gd name="T9" fmla="*/ 422 h 502"/>
                <a:gd name="T10" fmla="*/ 554 w 580"/>
                <a:gd name="T11" fmla="*/ 360 h 502"/>
                <a:gd name="T12" fmla="*/ 392 w 580"/>
                <a:gd name="T13" fmla="*/ 338 h 502"/>
                <a:gd name="T14" fmla="*/ 186 w 580"/>
                <a:gd name="T15" fmla="*/ 357 h 502"/>
                <a:gd name="T16" fmla="*/ 153 w 580"/>
                <a:gd name="T17" fmla="*/ 415 h 502"/>
                <a:gd name="T18" fmla="*/ 119 w 580"/>
                <a:gd name="T19" fmla="*/ 473 h 502"/>
                <a:gd name="T20" fmla="*/ 471 w 580"/>
                <a:gd name="T21" fmla="*/ 493 h 502"/>
                <a:gd name="T22" fmla="*/ 452 w 580"/>
                <a:gd name="T23" fmla="*/ 461 h 502"/>
                <a:gd name="T24" fmla="*/ 416 w 580"/>
                <a:gd name="T25" fmla="*/ 399 h 502"/>
                <a:gd name="T26" fmla="*/ 387 w 580"/>
                <a:gd name="T27" fmla="*/ 347 h 502"/>
                <a:gd name="T28" fmla="*/ 13 w 580"/>
                <a:gd name="T29" fmla="*/ 338 h 502"/>
                <a:gd name="T30" fmla="*/ 33 w 580"/>
                <a:gd name="T31" fmla="*/ 373 h 502"/>
                <a:gd name="T32" fmla="*/ 71 w 580"/>
                <a:gd name="T33" fmla="*/ 438 h 502"/>
                <a:gd name="T34" fmla="*/ 98 w 580"/>
                <a:gd name="T35" fmla="*/ 485 h 502"/>
                <a:gd name="T36" fmla="*/ 112 w 580"/>
                <a:gd name="T37" fmla="*/ 467 h 502"/>
                <a:gd name="T38" fmla="*/ 148 w 580"/>
                <a:gd name="T39" fmla="*/ 405 h 502"/>
                <a:gd name="T40" fmla="*/ 180 w 580"/>
                <a:gd name="T41" fmla="*/ 349 h 502"/>
                <a:gd name="T42" fmla="*/ 290 w 580"/>
                <a:gd name="T43" fmla="*/ 178 h 502"/>
                <a:gd name="T44" fmla="*/ 270 w 580"/>
                <a:gd name="T45" fmla="*/ 213 h 502"/>
                <a:gd name="T46" fmla="*/ 232 w 580"/>
                <a:gd name="T47" fmla="*/ 278 h 502"/>
                <a:gd name="T48" fmla="*/ 204 w 580"/>
                <a:gd name="T49" fmla="*/ 326 h 502"/>
                <a:gd name="T50" fmla="*/ 370 w 580"/>
                <a:gd name="T51" fmla="*/ 319 h 502"/>
                <a:gd name="T52" fmla="*/ 338 w 580"/>
                <a:gd name="T53" fmla="*/ 262 h 502"/>
                <a:gd name="T54" fmla="*/ 302 w 580"/>
                <a:gd name="T55" fmla="*/ 200 h 502"/>
                <a:gd name="T56" fmla="*/ 384 w 580"/>
                <a:gd name="T57" fmla="*/ 14 h 502"/>
                <a:gd name="T58" fmla="*/ 366 w 580"/>
                <a:gd name="T59" fmla="*/ 47 h 502"/>
                <a:gd name="T60" fmla="*/ 330 w 580"/>
                <a:gd name="T61" fmla="*/ 109 h 502"/>
                <a:gd name="T62" fmla="*/ 300 w 580"/>
                <a:gd name="T63" fmla="*/ 160 h 502"/>
                <a:gd name="T64" fmla="*/ 301 w 580"/>
                <a:gd name="T65" fmla="*/ 178 h 502"/>
                <a:gd name="T66" fmla="*/ 331 w 580"/>
                <a:gd name="T67" fmla="*/ 232 h 502"/>
                <a:gd name="T68" fmla="*/ 369 w 580"/>
                <a:gd name="T69" fmla="*/ 296 h 502"/>
                <a:gd name="T70" fmla="*/ 387 w 580"/>
                <a:gd name="T71" fmla="*/ 329 h 502"/>
                <a:gd name="T72" fmla="*/ 554 w 580"/>
                <a:gd name="T73" fmla="*/ 307 h 502"/>
                <a:gd name="T74" fmla="*/ 510 w 580"/>
                <a:gd name="T75" fmla="*/ 231 h 502"/>
                <a:gd name="T76" fmla="*/ 454 w 580"/>
                <a:gd name="T77" fmla="*/ 135 h 502"/>
                <a:gd name="T78" fmla="*/ 406 w 580"/>
                <a:gd name="T79" fmla="*/ 52 h 502"/>
                <a:gd name="T80" fmla="*/ 384 w 580"/>
                <a:gd name="T81" fmla="*/ 14 h 502"/>
                <a:gd name="T82" fmla="*/ 182 w 580"/>
                <a:gd name="T83" fmla="*/ 36 h 502"/>
                <a:gd name="T84" fmla="*/ 138 w 580"/>
                <a:gd name="T85" fmla="*/ 112 h 502"/>
                <a:gd name="T86" fmla="*/ 83 w 580"/>
                <a:gd name="T87" fmla="*/ 208 h 502"/>
                <a:gd name="T88" fmla="*/ 35 w 580"/>
                <a:gd name="T89" fmla="*/ 291 h 502"/>
                <a:gd name="T90" fmla="*/ 13 w 580"/>
                <a:gd name="T91" fmla="*/ 329 h 502"/>
                <a:gd name="T92" fmla="*/ 203 w 580"/>
                <a:gd name="T93" fmla="*/ 310 h 502"/>
                <a:gd name="T94" fmla="*/ 239 w 580"/>
                <a:gd name="T95" fmla="*/ 249 h 502"/>
                <a:gd name="T96" fmla="*/ 273 w 580"/>
                <a:gd name="T97" fmla="*/ 188 h 502"/>
                <a:gd name="T98" fmla="*/ 283 w 580"/>
                <a:gd name="T99" fmla="*/ 167 h 502"/>
                <a:gd name="T100" fmla="*/ 259 w 580"/>
                <a:gd name="T101" fmla="*/ 124 h 502"/>
                <a:gd name="T102" fmla="*/ 222 w 580"/>
                <a:gd name="T103" fmla="*/ 61 h 502"/>
                <a:gd name="T104" fmla="*/ 196 w 580"/>
                <a:gd name="T105" fmla="*/ 17 h 502"/>
                <a:gd name="T106" fmla="*/ 209 w 580"/>
                <a:gd name="T107" fmla="*/ 20 h 502"/>
                <a:gd name="T108" fmla="*/ 242 w 580"/>
                <a:gd name="T109" fmla="*/ 77 h 502"/>
                <a:gd name="T110" fmla="*/ 277 w 580"/>
                <a:gd name="T111" fmla="*/ 138 h 502"/>
                <a:gd name="T112" fmla="*/ 292 w 580"/>
                <a:gd name="T113" fmla="*/ 157 h 502"/>
                <a:gd name="T114" fmla="*/ 319 w 580"/>
                <a:gd name="T115" fmla="*/ 110 h 502"/>
                <a:gd name="T116" fmla="*/ 356 w 580"/>
                <a:gd name="T117" fmla="*/ 44 h 502"/>
                <a:gd name="T118" fmla="*/ 376 w 580"/>
                <a:gd name="T119" fmla="*/ 9 h 502"/>
                <a:gd name="T120" fmla="*/ 580 w 580"/>
                <a:gd name="T121" fmla="*/ 334 h 502"/>
                <a:gd name="T122" fmla="*/ 192 w 580"/>
                <a:gd name="T1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0" h="502">
                  <a:moveTo>
                    <a:pt x="392" y="338"/>
                  </a:moveTo>
                  <a:lnTo>
                    <a:pt x="394" y="342"/>
                  </a:lnTo>
                  <a:lnTo>
                    <a:pt x="399" y="349"/>
                  </a:lnTo>
                  <a:lnTo>
                    <a:pt x="405" y="360"/>
                  </a:lnTo>
                  <a:lnTo>
                    <a:pt x="413" y="373"/>
                  </a:lnTo>
                  <a:lnTo>
                    <a:pt x="421" y="389"/>
                  </a:lnTo>
                  <a:lnTo>
                    <a:pt x="431" y="405"/>
                  </a:lnTo>
                  <a:lnTo>
                    <a:pt x="441" y="422"/>
                  </a:lnTo>
                  <a:lnTo>
                    <a:pt x="450" y="438"/>
                  </a:lnTo>
                  <a:lnTo>
                    <a:pt x="459" y="453"/>
                  </a:lnTo>
                  <a:lnTo>
                    <a:pt x="467" y="467"/>
                  </a:lnTo>
                  <a:lnTo>
                    <a:pt x="473" y="478"/>
                  </a:lnTo>
                  <a:lnTo>
                    <a:pt x="477" y="485"/>
                  </a:lnTo>
                  <a:lnTo>
                    <a:pt x="479" y="488"/>
                  </a:lnTo>
                  <a:lnTo>
                    <a:pt x="481" y="485"/>
                  </a:lnTo>
                  <a:lnTo>
                    <a:pt x="485" y="478"/>
                  </a:lnTo>
                  <a:lnTo>
                    <a:pt x="491" y="467"/>
                  </a:lnTo>
                  <a:lnTo>
                    <a:pt x="500" y="453"/>
                  </a:lnTo>
                  <a:lnTo>
                    <a:pt x="509" y="438"/>
                  </a:lnTo>
                  <a:lnTo>
                    <a:pt x="518" y="422"/>
                  </a:lnTo>
                  <a:lnTo>
                    <a:pt x="528" y="405"/>
                  </a:lnTo>
                  <a:lnTo>
                    <a:pt x="538" y="389"/>
                  </a:lnTo>
                  <a:lnTo>
                    <a:pt x="546" y="373"/>
                  </a:lnTo>
                  <a:lnTo>
                    <a:pt x="554" y="360"/>
                  </a:lnTo>
                  <a:lnTo>
                    <a:pt x="560" y="349"/>
                  </a:lnTo>
                  <a:lnTo>
                    <a:pt x="565" y="342"/>
                  </a:lnTo>
                  <a:lnTo>
                    <a:pt x="567" y="338"/>
                  </a:lnTo>
                  <a:lnTo>
                    <a:pt x="392" y="338"/>
                  </a:lnTo>
                  <a:close/>
                  <a:moveTo>
                    <a:pt x="197" y="338"/>
                  </a:moveTo>
                  <a:lnTo>
                    <a:pt x="196" y="341"/>
                  </a:lnTo>
                  <a:lnTo>
                    <a:pt x="192" y="347"/>
                  </a:lnTo>
                  <a:lnTo>
                    <a:pt x="186" y="357"/>
                  </a:lnTo>
                  <a:lnTo>
                    <a:pt x="179" y="369"/>
                  </a:lnTo>
                  <a:lnTo>
                    <a:pt x="171" y="383"/>
                  </a:lnTo>
                  <a:lnTo>
                    <a:pt x="162" y="399"/>
                  </a:lnTo>
                  <a:lnTo>
                    <a:pt x="153" y="415"/>
                  </a:lnTo>
                  <a:lnTo>
                    <a:pt x="144" y="431"/>
                  </a:lnTo>
                  <a:lnTo>
                    <a:pt x="135" y="446"/>
                  </a:lnTo>
                  <a:lnTo>
                    <a:pt x="126" y="461"/>
                  </a:lnTo>
                  <a:lnTo>
                    <a:pt x="119" y="473"/>
                  </a:lnTo>
                  <a:lnTo>
                    <a:pt x="114" y="483"/>
                  </a:lnTo>
                  <a:lnTo>
                    <a:pt x="110" y="490"/>
                  </a:lnTo>
                  <a:lnTo>
                    <a:pt x="108" y="493"/>
                  </a:lnTo>
                  <a:lnTo>
                    <a:pt x="471" y="493"/>
                  </a:lnTo>
                  <a:lnTo>
                    <a:pt x="469" y="490"/>
                  </a:lnTo>
                  <a:lnTo>
                    <a:pt x="465" y="483"/>
                  </a:lnTo>
                  <a:lnTo>
                    <a:pt x="460" y="473"/>
                  </a:lnTo>
                  <a:lnTo>
                    <a:pt x="452" y="461"/>
                  </a:lnTo>
                  <a:lnTo>
                    <a:pt x="444" y="446"/>
                  </a:lnTo>
                  <a:lnTo>
                    <a:pt x="435" y="431"/>
                  </a:lnTo>
                  <a:lnTo>
                    <a:pt x="426" y="415"/>
                  </a:lnTo>
                  <a:lnTo>
                    <a:pt x="416" y="399"/>
                  </a:lnTo>
                  <a:lnTo>
                    <a:pt x="408" y="383"/>
                  </a:lnTo>
                  <a:lnTo>
                    <a:pt x="399" y="369"/>
                  </a:lnTo>
                  <a:lnTo>
                    <a:pt x="392" y="357"/>
                  </a:lnTo>
                  <a:lnTo>
                    <a:pt x="387" y="347"/>
                  </a:lnTo>
                  <a:lnTo>
                    <a:pt x="383" y="341"/>
                  </a:lnTo>
                  <a:lnTo>
                    <a:pt x="382" y="338"/>
                  </a:lnTo>
                  <a:lnTo>
                    <a:pt x="197" y="338"/>
                  </a:lnTo>
                  <a:close/>
                  <a:moveTo>
                    <a:pt x="13" y="338"/>
                  </a:moveTo>
                  <a:lnTo>
                    <a:pt x="15" y="342"/>
                  </a:lnTo>
                  <a:lnTo>
                    <a:pt x="19" y="349"/>
                  </a:lnTo>
                  <a:lnTo>
                    <a:pt x="25" y="359"/>
                  </a:lnTo>
                  <a:lnTo>
                    <a:pt x="33" y="373"/>
                  </a:lnTo>
                  <a:lnTo>
                    <a:pt x="42" y="388"/>
                  </a:lnTo>
                  <a:lnTo>
                    <a:pt x="51" y="405"/>
                  </a:lnTo>
                  <a:lnTo>
                    <a:pt x="61" y="421"/>
                  </a:lnTo>
                  <a:lnTo>
                    <a:pt x="71" y="438"/>
                  </a:lnTo>
                  <a:lnTo>
                    <a:pt x="80" y="453"/>
                  </a:lnTo>
                  <a:lnTo>
                    <a:pt x="87" y="467"/>
                  </a:lnTo>
                  <a:lnTo>
                    <a:pt x="94" y="478"/>
                  </a:lnTo>
                  <a:lnTo>
                    <a:pt x="98" y="485"/>
                  </a:lnTo>
                  <a:lnTo>
                    <a:pt x="100" y="488"/>
                  </a:lnTo>
                  <a:lnTo>
                    <a:pt x="102" y="485"/>
                  </a:lnTo>
                  <a:lnTo>
                    <a:pt x="106" y="478"/>
                  </a:lnTo>
                  <a:lnTo>
                    <a:pt x="112" y="467"/>
                  </a:lnTo>
                  <a:lnTo>
                    <a:pt x="120" y="453"/>
                  </a:lnTo>
                  <a:lnTo>
                    <a:pt x="129" y="438"/>
                  </a:lnTo>
                  <a:lnTo>
                    <a:pt x="138" y="422"/>
                  </a:lnTo>
                  <a:lnTo>
                    <a:pt x="148" y="405"/>
                  </a:lnTo>
                  <a:lnTo>
                    <a:pt x="157" y="389"/>
                  </a:lnTo>
                  <a:lnTo>
                    <a:pt x="166" y="373"/>
                  </a:lnTo>
                  <a:lnTo>
                    <a:pt x="174" y="360"/>
                  </a:lnTo>
                  <a:lnTo>
                    <a:pt x="180" y="349"/>
                  </a:lnTo>
                  <a:lnTo>
                    <a:pt x="184" y="342"/>
                  </a:lnTo>
                  <a:lnTo>
                    <a:pt x="186" y="338"/>
                  </a:lnTo>
                  <a:lnTo>
                    <a:pt x="13" y="338"/>
                  </a:lnTo>
                  <a:close/>
                  <a:moveTo>
                    <a:pt x="290" y="178"/>
                  </a:moveTo>
                  <a:lnTo>
                    <a:pt x="288" y="182"/>
                  </a:lnTo>
                  <a:lnTo>
                    <a:pt x="284" y="189"/>
                  </a:lnTo>
                  <a:lnTo>
                    <a:pt x="277" y="200"/>
                  </a:lnTo>
                  <a:lnTo>
                    <a:pt x="270" y="213"/>
                  </a:lnTo>
                  <a:lnTo>
                    <a:pt x="261" y="229"/>
                  </a:lnTo>
                  <a:lnTo>
                    <a:pt x="251" y="245"/>
                  </a:lnTo>
                  <a:lnTo>
                    <a:pt x="242" y="262"/>
                  </a:lnTo>
                  <a:lnTo>
                    <a:pt x="232" y="278"/>
                  </a:lnTo>
                  <a:lnTo>
                    <a:pt x="224" y="293"/>
                  </a:lnTo>
                  <a:lnTo>
                    <a:pt x="215" y="308"/>
                  </a:lnTo>
                  <a:lnTo>
                    <a:pt x="209" y="319"/>
                  </a:lnTo>
                  <a:lnTo>
                    <a:pt x="204" y="326"/>
                  </a:lnTo>
                  <a:lnTo>
                    <a:pt x="202" y="329"/>
                  </a:lnTo>
                  <a:lnTo>
                    <a:pt x="376" y="329"/>
                  </a:lnTo>
                  <a:lnTo>
                    <a:pt x="375" y="326"/>
                  </a:lnTo>
                  <a:lnTo>
                    <a:pt x="370" y="319"/>
                  </a:lnTo>
                  <a:lnTo>
                    <a:pt x="364" y="308"/>
                  </a:lnTo>
                  <a:lnTo>
                    <a:pt x="356" y="293"/>
                  </a:lnTo>
                  <a:lnTo>
                    <a:pt x="347" y="278"/>
                  </a:lnTo>
                  <a:lnTo>
                    <a:pt x="338" y="262"/>
                  </a:lnTo>
                  <a:lnTo>
                    <a:pt x="328" y="245"/>
                  </a:lnTo>
                  <a:lnTo>
                    <a:pt x="319" y="229"/>
                  </a:lnTo>
                  <a:lnTo>
                    <a:pt x="310" y="213"/>
                  </a:lnTo>
                  <a:lnTo>
                    <a:pt x="302" y="200"/>
                  </a:lnTo>
                  <a:lnTo>
                    <a:pt x="296" y="189"/>
                  </a:lnTo>
                  <a:lnTo>
                    <a:pt x="292" y="182"/>
                  </a:lnTo>
                  <a:lnTo>
                    <a:pt x="290" y="178"/>
                  </a:lnTo>
                  <a:close/>
                  <a:moveTo>
                    <a:pt x="384" y="14"/>
                  </a:moveTo>
                  <a:lnTo>
                    <a:pt x="383" y="17"/>
                  </a:lnTo>
                  <a:lnTo>
                    <a:pt x="379" y="23"/>
                  </a:lnTo>
                  <a:lnTo>
                    <a:pt x="373" y="33"/>
                  </a:lnTo>
                  <a:lnTo>
                    <a:pt x="366" y="47"/>
                  </a:lnTo>
                  <a:lnTo>
                    <a:pt x="358" y="61"/>
                  </a:lnTo>
                  <a:lnTo>
                    <a:pt x="349" y="77"/>
                  </a:lnTo>
                  <a:lnTo>
                    <a:pt x="339" y="93"/>
                  </a:lnTo>
                  <a:lnTo>
                    <a:pt x="330" y="109"/>
                  </a:lnTo>
                  <a:lnTo>
                    <a:pt x="321" y="124"/>
                  </a:lnTo>
                  <a:lnTo>
                    <a:pt x="313" y="139"/>
                  </a:lnTo>
                  <a:lnTo>
                    <a:pt x="306" y="151"/>
                  </a:lnTo>
                  <a:lnTo>
                    <a:pt x="300" y="160"/>
                  </a:lnTo>
                  <a:lnTo>
                    <a:pt x="297" y="167"/>
                  </a:lnTo>
                  <a:lnTo>
                    <a:pt x="295" y="169"/>
                  </a:lnTo>
                  <a:lnTo>
                    <a:pt x="297" y="172"/>
                  </a:lnTo>
                  <a:lnTo>
                    <a:pt x="301" y="178"/>
                  </a:lnTo>
                  <a:lnTo>
                    <a:pt x="306" y="188"/>
                  </a:lnTo>
                  <a:lnTo>
                    <a:pt x="314" y="201"/>
                  </a:lnTo>
                  <a:lnTo>
                    <a:pt x="322" y="216"/>
                  </a:lnTo>
                  <a:lnTo>
                    <a:pt x="331" y="232"/>
                  </a:lnTo>
                  <a:lnTo>
                    <a:pt x="341" y="249"/>
                  </a:lnTo>
                  <a:lnTo>
                    <a:pt x="351" y="265"/>
                  </a:lnTo>
                  <a:lnTo>
                    <a:pt x="360" y="282"/>
                  </a:lnTo>
                  <a:lnTo>
                    <a:pt x="369" y="296"/>
                  </a:lnTo>
                  <a:lnTo>
                    <a:pt x="376" y="310"/>
                  </a:lnTo>
                  <a:lnTo>
                    <a:pt x="382" y="320"/>
                  </a:lnTo>
                  <a:lnTo>
                    <a:pt x="386" y="327"/>
                  </a:lnTo>
                  <a:lnTo>
                    <a:pt x="387" y="329"/>
                  </a:lnTo>
                  <a:lnTo>
                    <a:pt x="567" y="329"/>
                  </a:lnTo>
                  <a:lnTo>
                    <a:pt x="565" y="326"/>
                  </a:lnTo>
                  <a:lnTo>
                    <a:pt x="560" y="319"/>
                  </a:lnTo>
                  <a:lnTo>
                    <a:pt x="554" y="307"/>
                  </a:lnTo>
                  <a:lnTo>
                    <a:pt x="545" y="291"/>
                  </a:lnTo>
                  <a:lnTo>
                    <a:pt x="535" y="273"/>
                  </a:lnTo>
                  <a:lnTo>
                    <a:pt x="523" y="253"/>
                  </a:lnTo>
                  <a:lnTo>
                    <a:pt x="510" y="231"/>
                  </a:lnTo>
                  <a:lnTo>
                    <a:pt x="496" y="208"/>
                  </a:lnTo>
                  <a:lnTo>
                    <a:pt x="482" y="184"/>
                  </a:lnTo>
                  <a:lnTo>
                    <a:pt x="468" y="159"/>
                  </a:lnTo>
                  <a:lnTo>
                    <a:pt x="454" y="135"/>
                  </a:lnTo>
                  <a:lnTo>
                    <a:pt x="441" y="112"/>
                  </a:lnTo>
                  <a:lnTo>
                    <a:pt x="428" y="90"/>
                  </a:lnTo>
                  <a:lnTo>
                    <a:pt x="416" y="70"/>
                  </a:lnTo>
                  <a:lnTo>
                    <a:pt x="406" y="52"/>
                  </a:lnTo>
                  <a:lnTo>
                    <a:pt x="397" y="36"/>
                  </a:lnTo>
                  <a:lnTo>
                    <a:pt x="391" y="24"/>
                  </a:lnTo>
                  <a:lnTo>
                    <a:pt x="386" y="17"/>
                  </a:lnTo>
                  <a:lnTo>
                    <a:pt x="384" y="14"/>
                  </a:lnTo>
                  <a:close/>
                  <a:moveTo>
                    <a:pt x="194" y="14"/>
                  </a:moveTo>
                  <a:lnTo>
                    <a:pt x="193" y="17"/>
                  </a:lnTo>
                  <a:lnTo>
                    <a:pt x="188" y="24"/>
                  </a:lnTo>
                  <a:lnTo>
                    <a:pt x="182" y="36"/>
                  </a:lnTo>
                  <a:lnTo>
                    <a:pt x="173" y="52"/>
                  </a:lnTo>
                  <a:lnTo>
                    <a:pt x="163" y="70"/>
                  </a:lnTo>
                  <a:lnTo>
                    <a:pt x="151" y="90"/>
                  </a:lnTo>
                  <a:lnTo>
                    <a:pt x="138" y="112"/>
                  </a:lnTo>
                  <a:lnTo>
                    <a:pt x="125" y="135"/>
                  </a:lnTo>
                  <a:lnTo>
                    <a:pt x="111" y="159"/>
                  </a:lnTo>
                  <a:lnTo>
                    <a:pt x="97" y="184"/>
                  </a:lnTo>
                  <a:lnTo>
                    <a:pt x="83" y="208"/>
                  </a:lnTo>
                  <a:lnTo>
                    <a:pt x="69" y="231"/>
                  </a:lnTo>
                  <a:lnTo>
                    <a:pt x="57" y="253"/>
                  </a:lnTo>
                  <a:lnTo>
                    <a:pt x="45" y="273"/>
                  </a:lnTo>
                  <a:lnTo>
                    <a:pt x="35" y="291"/>
                  </a:lnTo>
                  <a:lnTo>
                    <a:pt x="26" y="307"/>
                  </a:lnTo>
                  <a:lnTo>
                    <a:pt x="19" y="319"/>
                  </a:lnTo>
                  <a:lnTo>
                    <a:pt x="15" y="326"/>
                  </a:lnTo>
                  <a:lnTo>
                    <a:pt x="13" y="329"/>
                  </a:lnTo>
                  <a:lnTo>
                    <a:pt x="192" y="329"/>
                  </a:lnTo>
                  <a:lnTo>
                    <a:pt x="193" y="327"/>
                  </a:lnTo>
                  <a:lnTo>
                    <a:pt x="197" y="320"/>
                  </a:lnTo>
                  <a:lnTo>
                    <a:pt x="203" y="310"/>
                  </a:lnTo>
                  <a:lnTo>
                    <a:pt x="210" y="296"/>
                  </a:lnTo>
                  <a:lnTo>
                    <a:pt x="219" y="282"/>
                  </a:lnTo>
                  <a:lnTo>
                    <a:pt x="229" y="265"/>
                  </a:lnTo>
                  <a:lnTo>
                    <a:pt x="239" y="249"/>
                  </a:lnTo>
                  <a:lnTo>
                    <a:pt x="248" y="232"/>
                  </a:lnTo>
                  <a:lnTo>
                    <a:pt x="258" y="216"/>
                  </a:lnTo>
                  <a:lnTo>
                    <a:pt x="266" y="201"/>
                  </a:lnTo>
                  <a:lnTo>
                    <a:pt x="273" y="188"/>
                  </a:lnTo>
                  <a:lnTo>
                    <a:pt x="279" y="178"/>
                  </a:lnTo>
                  <a:lnTo>
                    <a:pt x="283" y="172"/>
                  </a:lnTo>
                  <a:lnTo>
                    <a:pt x="285" y="169"/>
                  </a:lnTo>
                  <a:lnTo>
                    <a:pt x="283" y="167"/>
                  </a:lnTo>
                  <a:lnTo>
                    <a:pt x="280" y="160"/>
                  </a:lnTo>
                  <a:lnTo>
                    <a:pt x="274" y="151"/>
                  </a:lnTo>
                  <a:lnTo>
                    <a:pt x="267" y="139"/>
                  </a:lnTo>
                  <a:lnTo>
                    <a:pt x="259" y="124"/>
                  </a:lnTo>
                  <a:lnTo>
                    <a:pt x="250" y="109"/>
                  </a:lnTo>
                  <a:lnTo>
                    <a:pt x="241" y="93"/>
                  </a:lnTo>
                  <a:lnTo>
                    <a:pt x="231" y="77"/>
                  </a:lnTo>
                  <a:lnTo>
                    <a:pt x="222" y="61"/>
                  </a:lnTo>
                  <a:lnTo>
                    <a:pt x="213" y="47"/>
                  </a:lnTo>
                  <a:lnTo>
                    <a:pt x="206" y="33"/>
                  </a:lnTo>
                  <a:lnTo>
                    <a:pt x="200" y="23"/>
                  </a:lnTo>
                  <a:lnTo>
                    <a:pt x="196" y="17"/>
                  </a:lnTo>
                  <a:lnTo>
                    <a:pt x="194" y="14"/>
                  </a:lnTo>
                  <a:close/>
                  <a:moveTo>
                    <a:pt x="202" y="9"/>
                  </a:moveTo>
                  <a:lnTo>
                    <a:pt x="204" y="12"/>
                  </a:lnTo>
                  <a:lnTo>
                    <a:pt x="209" y="20"/>
                  </a:lnTo>
                  <a:lnTo>
                    <a:pt x="215" y="30"/>
                  </a:lnTo>
                  <a:lnTo>
                    <a:pt x="224" y="44"/>
                  </a:lnTo>
                  <a:lnTo>
                    <a:pt x="232" y="60"/>
                  </a:lnTo>
                  <a:lnTo>
                    <a:pt x="242" y="77"/>
                  </a:lnTo>
                  <a:lnTo>
                    <a:pt x="251" y="93"/>
                  </a:lnTo>
                  <a:lnTo>
                    <a:pt x="261" y="110"/>
                  </a:lnTo>
                  <a:lnTo>
                    <a:pt x="270" y="125"/>
                  </a:lnTo>
                  <a:lnTo>
                    <a:pt x="277" y="138"/>
                  </a:lnTo>
                  <a:lnTo>
                    <a:pt x="284" y="149"/>
                  </a:lnTo>
                  <a:lnTo>
                    <a:pt x="288" y="157"/>
                  </a:lnTo>
                  <a:lnTo>
                    <a:pt x="290" y="160"/>
                  </a:lnTo>
                  <a:lnTo>
                    <a:pt x="292" y="157"/>
                  </a:lnTo>
                  <a:lnTo>
                    <a:pt x="296" y="149"/>
                  </a:lnTo>
                  <a:lnTo>
                    <a:pt x="302" y="138"/>
                  </a:lnTo>
                  <a:lnTo>
                    <a:pt x="310" y="125"/>
                  </a:lnTo>
                  <a:lnTo>
                    <a:pt x="319" y="110"/>
                  </a:lnTo>
                  <a:lnTo>
                    <a:pt x="328" y="93"/>
                  </a:lnTo>
                  <a:lnTo>
                    <a:pt x="338" y="77"/>
                  </a:lnTo>
                  <a:lnTo>
                    <a:pt x="347" y="60"/>
                  </a:lnTo>
                  <a:lnTo>
                    <a:pt x="356" y="44"/>
                  </a:lnTo>
                  <a:lnTo>
                    <a:pt x="364" y="30"/>
                  </a:lnTo>
                  <a:lnTo>
                    <a:pt x="370" y="20"/>
                  </a:lnTo>
                  <a:lnTo>
                    <a:pt x="375" y="12"/>
                  </a:lnTo>
                  <a:lnTo>
                    <a:pt x="376" y="9"/>
                  </a:lnTo>
                  <a:lnTo>
                    <a:pt x="202" y="9"/>
                  </a:lnTo>
                  <a:close/>
                  <a:moveTo>
                    <a:pt x="192" y="0"/>
                  </a:moveTo>
                  <a:lnTo>
                    <a:pt x="387" y="0"/>
                  </a:lnTo>
                  <a:lnTo>
                    <a:pt x="580" y="334"/>
                  </a:lnTo>
                  <a:lnTo>
                    <a:pt x="482" y="502"/>
                  </a:lnTo>
                  <a:lnTo>
                    <a:pt x="97" y="502"/>
                  </a:lnTo>
                  <a:lnTo>
                    <a:pt x="0" y="334"/>
                  </a:lnTo>
                  <a:lnTo>
                    <a:pt x="192"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 name="Freeform 6">
              <a:extLst>
                <a:ext uri="{FF2B5EF4-FFF2-40B4-BE49-F238E27FC236}">
                  <a16:creationId xmlns:a16="http://schemas.microsoft.com/office/drawing/2014/main" id="{8FE0E757-FE52-0454-B46D-2E78143B3057}"/>
                </a:ext>
              </a:extLst>
            </p:cNvPr>
            <p:cNvSpPr>
              <a:spLocks/>
            </p:cNvSpPr>
            <p:nvPr/>
          </p:nvSpPr>
          <p:spPr bwMode="auto">
            <a:xfrm>
              <a:off x="4791" y="-60"/>
              <a:ext cx="28" cy="34"/>
            </a:xfrm>
            <a:custGeom>
              <a:avLst/>
              <a:gdLst>
                <a:gd name="T0" fmla="*/ 0 w 84"/>
                <a:gd name="T1" fmla="*/ 0 h 101"/>
                <a:gd name="T2" fmla="*/ 25 w 84"/>
                <a:gd name="T3" fmla="*/ 0 h 101"/>
                <a:gd name="T4" fmla="*/ 53 w 84"/>
                <a:gd name="T5" fmla="*/ 48 h 101"/>
                <a:gd name="T6" fmla="*/ 66 w 84"/>
                <a:gd name="T7" fmla="*/ 72 h 101"/>
                <a:gd name="T8" fmla="*/ 66 w 84"/>
                <a:gd name="T9" fmla="*/ 60 h 101"/>
                <a:gd name="T10" fmla="*/ 65 w 84"/>
                <a:gd name="T11" fmla="*/ 45 h 101"/>
                <a:gd name="T12" fmla="*/ 65 w 84"/>
                <a:gd name="T13" fmla="*/ 32 h 101"/>
                <a:gd name="T14" fmla="*/ 65 w 84"/>
                <a:gd name="T15" fmla="*/ 0 h 101"/>
                <a:gd name="T16" fmla="*/ 84 w 84"/>
                <a:gd name="T17" fmla="*/ 0 h 101"/>
                <a:gd name="T18" fmla="*/ 84 w 84"/>
                <a:gd name="T19" fmla="*/ 101 h 101"/>
                <a:gd name="T20" fmla="*/ 58 w 84"/>
                <a:gd name="T21" fmla="*/ 101 h 101"/>
                <a:gd name="T22" fmla="*/ 29 w 84"/>
                <a:gd name="T23" fmla="*/ 50 h 101"/>
                <a:gd name="T24" fmla="*/ 23 w 84"/>
                <a:gd name="T25" fmla="*/ 39 h 101"/>
                <a:gd name="T26" fmla="*/ 18 w 84"/>
                <a:gd name="T27" fmla="*/ 28 h 101"/>
                <a:gd name="T28" fmla="*/ 18 w 84"/>
                <a:gd name="T29" fmla="*/ 39 h 101"/>
                <a:gd name="T30" fmla="*/ 19 w 84"/>
                <a:gd name="T31" fmla="*/ 52 h 101"/>
                <a:gd name="T32" fmla="*/ 19 w 84"/>
                <a:gd name="T33" fmla="*/ 65 h 101"/>
                <a:gd name="T34" fmla="*/ 19 w 84"/>
                <a:gd name="T35" fmla="*/ 101 h 101"/>
                <a:gd name="T36" fmla="*/ 0 w 84"/>
                <a:gd name="T37" fmla="*/ 101 h 101"/>
                <a:gd name="T38" fmla="*/ 0 w 84"/>
                <a:gd name="T3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01">
                  <a:moveTo>
                    <a:pt x="0" y="0"/>
                  </a:moveTo>
                  <a:lnTo>
                    <a:pt x="25" y="0"/>
                  </a:lnTo>
                  <a:lnTo>
                    <a:pt x="53" y="48"/>
                  </a:lnTo>
                  <a:lnTo>
                    <a:pt x="66" y="72"/>
                  </a:lnTo>
                  <a:lnTo>
                    <a:pt x="66" y="60"/>
                  </a:lnTo>
                  <a:lnTo>
                    <a:pt x="65" y="45"/>
                  </a:lnTo>
                  <a:lnTo>
                    <a:pt x="65" y="32"/>
                  </a:lnTo>
                  <a:lnTo>
                    <a:pt x="65" y="0"/>
                  </a:lnTo>
                  <a:lnTo>
                    <a:pt x="84" y="0"/>
                  </a:lnTo>
                  <a:lnTo>
                    <a:pt x="84" y="101"/>
                  </a:lnTo>
                  <a:lnTo>
                    <a:pt x="58" y="101"/>
                  </a:lnTo>
                  <a:lnTo>
                    <a:pt x="29" y="50"/>
                  </a:lnTo>
                  <a:lnTo>
                    <a:pt x="23" y="39"/>
                  </a:lnTo>
                  <a:lnTo>
                    <a:pt x="18" y="28"/>
                  </a:lnTo>
                  <a:lnTo>
                    <a:pt x="18" y="39"/>
                  </a:lnTo>
                  <a:lnTo>
                    <a:pt x="19" y="52"/>
                  </a:lnTo>
                  <a:lnTo>
                    <a:pt x="19" y="65"/>
                  </a:lnTo>
                  <a:lnTo>
                    <a:pt x="19" y="101"/>
                  </a:lnTo>
                  <a:lnTo>
                    <a:pt x="0" y="101"/>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 name="Freeform 9">
              <a:extLst>
                <a:ext uri="{FF2B5EF4-FFF2-40B4-BE49-F238E27FC236}">
                  <a16:creationId xmlns:a16="http://schemas.microsoft.com/office/drawing/2014/main" id="{B232BC4C-7669-EF14-BF72-E10264276B2B}"/>
                </a:ext>
              </a:extLst>
            </p:cNvPr>
            <p:cNvSpPr>
              <a:spLocks noEditPoints="1"/>
            </p:cNvSpPr>
            <p:nvPr/>
          </p:nvSpPr>
          <p:spPr bwMode="auto">
            <a:xfrm>
              <a:off x="4826" y="-60"/>
              <a:ext cx="31" cy="34"/>
            </a:xfrm>
            <a:custGeom>
              <a:avLst/>
              <a:gdLst>
                <a:gd name="T0" fmla="*/ 45 w 92"/>
                <a:gd name="T1" fmla="*/ 22 h 101"/>
                <a:gd name="T2" fmla="*/ 40 w 92"/>
                <a:gd name="T3" fmla="*/ 39 h 101"/>
                <a:gd name="T4" fmla="*/ 31 w 92"/>
                <a:gd name="T5" fmla="*/ 65 h 101"/>
                <a:gd name="T6" fmla="*/ 59 w 92"/>
                <a:gd name="T7" fmla="*/ 65 h 101"/>
                <a:gd name="T8" fmla="*/ 49 w 92"/>
                <a:gd name="T9" fmla="*/ 39 h 101"/>
                <a:gd name="T10" fmla="*/ 45 w 92"/>
                <a:gd name="T11" fmla="*/ 22 h 101"/>
                <a:gd name="T12" fmla="*/ 45 w 92"/>
                <a:gd name="T13" fmla="*/ 22 h 101"/>
                <a:gd name="T14" fmla="*/ 35 w 92"/>
                <a:gd name="T15" fmla="*/ 0 h 101"/>
                <a:gd name="T16" fmla="*/ 56 w 92"/>
                <a:gd name="T17" fmla="*/ 0 h 101"/>
                <a:gd name="T18" fmla="*/ 92 w 92"/>
                <a:gd name="T19" fmla="*/ 101 h 101"/>
                <a:gd name="T20" fmla="*/ 71 w 92"/>
                <a:gd name="T21" fmla="*/ 101 h 101"/>
                <a:gd name="T22" fmla="*/ 64 w 92"/>
                <a:gd name="T23" fmla="*/ 80 h 101"/>
                <a:gd name="T24" fmla="*/ 26 w 92"/>
                <a:gd name="T25" fmla="*/ 80 h 101"/>
                <a:gd name="T26" fmla="*/ 19 w 92"/>
                <a:gd name="T27" fmla="*/ 101 h 101"/>
                <a:gd name="T28" fmla="*/ 0 w 92"/>
                <a:gd name="T29" fmla="*/ 101 h 101"/>
                <a:gd name="T30" fmla="*/ 35 w 92"/>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01">
                  <a:moveTo>
                    <a:pt x="45" y="22"/>
                  </a:moveTo>
                  <a:lnTo>
                    <a:pt x="40" y="39"/>
                  </a:lnTo>
                  <a:lnTo>
                    <a:pt x="31" y="65"/>
                  </a:lnTo>
                  <a:lnTo>
                    <a:pt x="59" y="65"/>
                  </a:lnTo>
                  <a:lnTo>
                    <a:pt x="49" y="39"/>
                  </a:lnTo>
                  <a:lnTo>
                    <a:pt x="45" y="22"/>
                  </a:lnTo>
                  <a:lnTo>
                    <a:pt x="45" y="22"/>
                  </a:lnTo>
                  <a:close/>
                  <a:moveTo>
                    <a:pt x="35" y="0"/>
                  </a:moveTo>
                  <a:lnTo>
                    <a:pt x="56" y="0"/>
                  </a:lnTo>
                  <a:lnTo>
                    <a:pt x="92" y="101"/>
                  </a:lnTo>
                  <a:lnTo>
                    <a:pt x="71" y="101"/>
                  </a:lnTo>
                  <a:lnTo>
                    <a:pt x="64" y="80"/>
                  </a:lnTo>
                  <a:lnTo>
                    <a:pt x="26" y="80"/>
                  </a:lnTo>
                  <a:lnTo>
                    <a:pt x="19" y="101"/>
                  </a:lnTo>
                  <a:lnTo>
                    <a:pt x="0" y="101"/>
                  </a:lnTo>
                  <a:lnTo>
                    <a:pt x="35"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2" name="Freeform 11">
              <a:extLst>
                <a:ext uri="{FF2B5EF4-FFF2-40B4-BE49-F238E27FC236}">
                  <a16:creationId xmlns:a16="http://schemas.microsoft.com/office/drawing/2014/main" id="{D9CB1566-3B6F-D974-B99B-98362F89B5B5}"/>
                </a:ext>
              </a:extLst>
            </p:cNvPr>
            <p:cNvSpPr>
              <a:spLocks/>
            </p:cNvSpPr>
            <p:nvPr/>
          </p:nvSpPr>
          <p:spPr bwMode="auto">
            <a:xfrm>
              <a:off x="4859" y="-60"/>
              <a:ext cx="24" cy="34"/>
            </a:xfrm>
            <a:custGeom>
              <a:avLst/>
              <a:gdLst>
                <a:gd name="T0" fmla="*/ 0 w 71"/>
                <a:gd name="T1" fmla="*/ 0 h 101"/>
                <a:gd name="T2" fmla="*/ 71 w 71"/>
                <a:gd name="T3" fmla="*/ 0 h 101"/>
                <a:gd name="T4" fmla="*/ 71 w 71"/>
                <a:gd name="T5" fmla="*/ 17 h 101"/>
                <a:gd name="T6" fmla="*/ 46 w 71"/>
                <a:gd name="T7" fmla="*/ 17 h 101"/>
                <a:gd name="T8" fmla="*/ 46 w 71"/>
                <a:gd name="T9" fmla="*/ 101 h 101"/>
                <a:gd name="T10" fmla="*/ 26 w 71"/>
                <a:gd name="T11" fmla="*/ 101 h 101"/>
                <a:gd name="T12" fmla="*/ 26 w 71"/>
                <a:gd name="T13" fmla="*/ 17 h 101"/>
                <a:gd name="T14" fmla="*/ 0 w 71"/>
                <a:gd name="T15" fmla="*/ 17 h 101"/>
                <a:gd name="T16" fmla="*/ 0 w 71"/>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1">
                  <a:moveTo>
                    <a:pt x="0" y="0"/>
                  </a:moveTo>
                  <a:lnTo>
                    <a:pt x="71" y="0"/>
                  </a:lnTo>
                  <a:lnTo>
                    <a:pt x="71" y="17"/>
                  </a:lnTo>
                  <a:lnTo>
                    <a:pt x="46" y="17"/>
                  </a:lnTo>
                  <a:lnTo>
                    <a:pt x="46" y="101"/>
                  </a:lnTo>
                  <a:lnTo>
                    <a:pt x="26" y="101"/>
                  </a:lnTo>
                  <a:lnTo>
                    <a:pt x="26" y="17"/>
                  </a:lnTo>
                  <a:lnTo>
                    <a:pt x="0" y="17"/>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 name="Rectangle 12">
              <a:extLst>
                <a:ext uri="{FF2B5EF4-FFF2-40B4-BE49-F238E27FC236}">
                  <a16:creationId xmlns:a16="http://schemas.microsoft.com/office/drawing/2014/main" id="{FF8EB310-A2A0-95FF-5EA7-C095B7DE66D2}"/>
                </a:ext>
              </a:extLst>
            </p:cNvPr>
            <p:cNvSpPr>
              <a:spLocks noChangeArrowheads="1"/>
            </p:cNvSpPr>
            <p:nvPr/>
          </p:nvSpPr>
          <p:spPr bwMode="auto">
            <a:xfrm>
              <a:off x="4890" y="-60"/>
              <a:ext cx="7" cy="34"/>
            </a:xfrm>
            <a:prstGeom prst="rect">
              <a:avLst/>
            </a:prstGeom>
            <a:solidFill>
              <a:srgbClr val="FFFFFF"/>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a:p>
          </p:txBody>
        </p:sp>
        <p:sp>
          <p:nvSpPr>
            <p:cNvPr id="14" name="Freeform 13">
              <a:extLst>
                <a:ext uri="{FF2B5EF4-FFF2-40B4-BE49-F238E27FC236}">
                  <a16:creationId xmlns:a16="http://schemas.microsoft.com/office/drawing/2014/main" id="{B66B2319-5837-09EE-F1F7-D88A4F5475D3}"/>
                </a:ext>
              </a:extLst>
            </p:cNvPr>
            <p:cNvSpPr>
              <a:spLocks noEditPoints="1"/>
            </p:cNvSpPr>
            <p:nvPr/>
          </p:nvSpPr>
          <p:spPr bwMode="auto">
            <a:xfrm>
              <a:off x="4905" y="-60"/>
              <a:ext cx="31" cy="34"/>
            </a:xfrm>
            <a:custGeom>
              <a:avLst/>
              <a:gdLst>
                <a:gd name="T0" fmla="*/ 47 w 94"/>
                <a:gd name="T1" fmla="*/ 17 h 104"/>
                <a:gd name="T2" fmla="*/ 39 w 94"/>
                <a:gd name="T3" fmla="*/ 18 h 104"/>
                <a:gd name="T4" fmla="*/ 32 w 94"/>
                <a:gd name="T5" fmla="*/ 22 h 104"/>
                <a:gd name="T6" fmla="*/ 26 w 94"/>
                <a:gd name="T7" fmla="*/ 29 h 104"/>
                <a:gd name="T8" fmla="*/ 22 w 94"/>
                <a:gd name="T9" fmla="*/ 39 h 104"/>
                <a:gd name="T10" fmla="*/ 21 w 94"/>
                <a:gd name="T11" fmla="*/ 51 h 104"/>
                <a:gd name="T12" fmla="*/ 22 w 94"/>
                <a:gd name="T13" fmla="*/ 63 h 104"/>
                <a:gd name="T14" fmla="*/ 25 w 94"/>
                <a:gd name="T15" fmla="*/ 72 h 104"/>
                <a:gd name="T16" fmla="*/ 30 w 94"/>
                <a:gd name="T17" fmla="*/ 80 h 104"/>
                <a:gd name="T18" fmla="*/ 37 w 94"/>
                <a:gd name="T19" fmla="*/ 84 h 104"/>
                <a:gd name="T20" fmla="*/ 47 w 94"/>
                <a:gd name="T21" fmla="*/ 86 h 104"/>
                <a:gd name="T22" fmla="*/ 55 w 94"/>
                <a:gd name="T23" fmla="*/ 85 h 104"/>
                <a:gd name="T24" fmla="*/ 62 w 94"/>
                <a:gd name="T25" fmla="*/ 81 h 104"/>
                <a:gd name="T26" fmla="*/ 68 w 94"/>
                <a:gd name="T27" fmla="*/ 74 h 104"/>
                <a:gd name="T28" fmla="*/ 72 w 94"/>
                <a:gd name="T29" fmla="*/ 65 h 104"/>
                <a:gd name="T30" fmla="*/ 74 w 94"/>
                <a:gd name="T31" fmla="*/ 52 h 104"/>
                <a:gd name="T32" fmla="*/ 72 w 94"/>
                <a:gd name="T33" fmla="*/ 37 h 104"/>
                <a:gd name="T34" fmla="*/ 67 w 94"/>
                <a:gd name="T35" fmla="*/ 26 h 104"/>
                <a:gd name="T36" fmla="*/ 59 w 94"/>
                <a:gd name="T37" fmla="*/ 19 h 104"/>
                <a:gd name="T38" fmla="*/ 47 w 94"/>
                <a:gd name="T39" fmla="*/ 17 h 104"/>
                <a:gd name="T40" fmla="*/ 49 w 94"/>
                <a:gd name="T41" fmla="*/ 0 h 104"/>
                <a:gd name="T42" fmla="*/ 62 w 94"/>
                <a:gd name="T43" fmla="*/ 1 h 104"/>
                <a:gd name="T44" fmla="*/ 73 w 94"/>
                <a:gd name="T45" fmla="*/ 5 h 104"/>
                <a:gd name="T46" fmla="*/ 82 w 94"/>
                <a:gd name="T47" fmla="*/ 12 h 104"/>
                <a:gd name="T48" fmla="*/ 89 w 94"/>
                <a:gd name="T49" fmla="*/ 22 h 104"/>
                <a:gd name="T50" fmla="*/ 93 w 94"/>
                <a:gd name="T51" fmla="*/ 34 h 104"/>
                <a:gd name="T52" fmla="*/ 94 w 94"/>
                <a:gd name="T53" fmla="*/ 50 h 104"/>
                <a:gd name="T54" fmla="*/ 93 w 94"/>
                <a:gd name="T55" fmla="*/ 66 h 104"/>
                <a:gd name="T56" fmla="*/ 88 w 94"/>
                <a:gd name="T57" fmla="*/ 79 h 104"/>
                <a:gd name="T58" fmla="*/ 80 w 94"/>
                <a:gd name="T59" fmla="*/ 89 h 104"/>
                <a:gd name="T60" fmla="*/ 70 w 94"/>
                <a:gd name="T61" fmla="*/ 97 h 104"/>
                <a:gd name="T62" fmla="*/ 59 w 94"/>
                <a:gd name="T63" fmla="*/ 102 h 104"/>
                <a:gd name="T64" fmla="*/ 46 w 94"/>
                <a:gd name="T65" fmla="*/ 104 h 104"/>
                <a:gd name="T66" fmla="*/ 32 w 94"/>
                <a:gd name="T67" fmla="*/ 102 h 104"/>
                <a:gd name="T68" fmla="*/ 20 w 94"/>
                <a:gd name="T69" fmla="*/ 97 h 104"/>
                <a:gd name="T70" fmla="*/ 11 w 94"/>
                <a:gd name="T71" fmla="*/ 90 h 104"/>
                <a:gd name="T72" fmla="*/ 5 w 94"/>
                <a:gd name="T73" fmla="*/ 80 h 104"/>
                <a:gd name="T74" fmla="*/ 1 w 94"/>
                <a:gd name="T75" fmla="*/ 67 h 104"/>
                <a:gd name="T76" fmla="*/ 0 w 94"/>
                <a:gd name="T77" fmla="*/ 53 h 104"/>
                <a:gd name="T78" fmla="*/ 2 w 94"/>
                <a:gd name="T79" fmla="*/ 37 h 104"/>
                <a:gd name="T80" fmla="*/ 7 w 94"/>
                <a:gd name="T81" fmla="*/ 24 h 104"/>
                <a:gd name="T82" fmla="*/ 15 w 94"/>
                <a:gd name="T83" fmla="*/ 14 h 104"/>
                <a:gd name="T84" fmla="*/ 24 w 94"/>
                <a:gd name="T85" fmla="*/ 6 h 104"/>
                <a:gd name="T86" fmla="*/ 36 w 94"/>
                <a:gd name="T87" fmla="*/ 1 h 104"/>
                <a:gd name="T88" fmla="*/ 49 w 94"/>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104">
                  <a:moveTo>
                    <a:pt x="47" y="17"/>
                  </a:moveTo>
                  <a:lnTo>
                    <a:pt x="39" y="18"/>
                  </a:lnTo>
                  <a:lnTo>
                    <a:pt x="32" y="22"/>
                  </a:lnTo>
                  <a:lnTo>
                    <a:pt x="26" y="29"/>
                  </a:lnTo>
                  <a:lnTo>
                    <a:pt x="22" y="39"/>
                  </a:lnTo>
                  <a:lnTo>
                    <a:pt x="21" y="51"/>
                  </a:lnTo>
                  <a:lnTo>
                    <a:pt x="22" y="63"/>
                  </a:lnTo>
                  <a:lnTo>
                    <a:pt x="25" y="72"/>
                  </a:lnTo>
                  <a:lnTo>
                    <a:pt x="30" y="80"/>
                  </a:lnTo>
                  <a:lnTo>
                    <a:pt x="37" y="84"/>
                  </a:lnTo>
                  <a:lnTo>
                    <a:pt x="47" y="86"/>
                  </a:lnTo>
                  <a:lnTo>
                    <a:pt x="55" y="85"/>
                  </a:lnTo>
                  <a:lnTo>
                    <a:pt x="62" y="81"/>
                  </a:lnTo>
                  <a:lnTo>
                    <a:pt x="68" y="74"/>
                  </a:lnTo>
                  <a:lnTo>
                    <a:pt x="72" y="65"/>
                  </a:lnTo>
                  <a:lnTo>
                    <a:pt x="74" y="52"/>
                  </a:lnTo>
                  <a:lnTo>
                    <a:pt x="72" y="37"/>
                  </a:lnTo>
                  <a:lnTo>
                    <a:pt x="67" y="26"/>
                  </a:lnTo>
                  <a:lnTo>
                    <a:pt x="59" y="19"/>
                  </a:lnTo>
                  <a:lnTo>
                    <a:pt x="47" y="17"/>
                  </a:lnTo>
                  <a:close/>
                  <a:moveTo>
                    <a:pt x="49" y="0"/>
                  </a:moveTo>
                  <a:lnTo>
                    <a:pt x="62" y="1"/>
                  </a:lnTo>
                  <a:lnTo>
                    <a:pt x="73" y="5"/>
                  </a:lnTo>
                  <a:lnTo>
                    <a:pt x="82" y="12"/>
                  </a:lnTo>
                  <a:lnTo>
                    <a:pt x="89" y="22"/>
                  </a:lnTo>
                  <a:lnTo>
                    <a:pt x="93" y="34"/>
                  </a:lnTo>
                  <a:lnTo>
                    <a:pt x="94" y="50"/>
                  </a:lnTo>
                  <a:lnTo>
                    <a:pt x="93" y="66"/>
                  </a:lnTo>
                  <a:lnTo>
                    <a:pt x="88" y="79"/>
                  </a:lnTo>
                  <a:lnTo>
                    <a:pt x="80" y="89"/>
                  </a:lnTo>
                  <a:lnTo>
                    <a:pt x="70" y="97"/>
                  </a:lnTo>
                  <a:lnTo>
                    <a:pt x="59" y="102"/>
                  </a:lnTo>
                  <a:lnTo>
                    <a:pt x="46" y="104"/>
                  </a:lnTo>
                  <a:lnTo>
                    <a:pt x="32" y="102"/>
                  </a:lnTo>
                  <a:lnTo>
                    <a:pt x="20" y="97"/>
                  </a:lnTo>
                  <a:lnTo>
                    <a:pt x="11" y="90"/>
                  </a:lnTo>
                  <a:lnTo>
                    <a:pt x="5" y="80"/>
                  </a:lnTo>
                  <a:lnTo>
                    <a:pt x="1" y="67"/>
                  </a:lnTo>
                  <a:lnTo>
                    <a:pt x="0" y="53"/>
                  </a:lnTo>
                  <a:lnTo>
                    <a:pt x="2" y="37"/>
                  </a:lnTo>
                  <a:lnTo>
                    <a:pt x="7" y="24"/>
                  </a:lnTo>
                  <a:lnTo>
                    <a:pt x="15" y="14"/>
                  </a:lnTo>
                  <a:lnTo>
                    <a:pt x="24" y="6"/>
                  </a:lnTo>
                  <a:lnTo>
                    <a:pt x="36" y="1"/>
                  </a:lnTo>
                  <a:lnTo>
                    <a:pt x="49"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5" name="Freeform 14">
              <a:extLst>
                <a:ext uri="{FF2B5EF4-FFF2-40B4-BE49-F238E27FC236}">
                  <a16:creationId xmlns:a16="http://schemas.microsoft.com/office/drawing/2014/main" id="{AE3CE8EC-1722-1CDF-4233-5020330DE765}"/>
                </a:ext>
              </a:extLst>
            </p:cNvPr>
            <p:cNvSpPr>
              <a:spLocks/>
            </p:cNvSpPr>
            <p:nvPr/>
          </p:nvSpPr>
          <p:spPr bwMode="auto">
            <a:xfrm>
              <a:off x="4943" y="-60"/>
              <a:ext cx="28" cy="34"/>
            </a:xfrm>
            <a:custGeom>
              <a:avLst/>
              <a:gdLst>
                <a:gd name="T0" fmla="*/ 0 w 83"/>
                <a:gd name="T1" fmla="*/ 0 h 101"/>
                <a:gd name="T2" fmla="*/ 25 w 83"/>
                <a:gd name="T3" fmla="*/ 0 h 101"/>
                <a:gd name="T4" fmla="*/ 53 w 83"/>
                <a:gd name="T5" fmla="*/ 48 h 101"/>
                <a:gd name="T6" fmla="*/ 65 w 83"/>
                <a:gd name="T7" fmla="*/ 72 h 101"/>
                <a:gd name="T8" fmla="*/ 65 w 83"/>
                <a:gd name="T9" fmla="*/ 60 h 101"/>
                <a:gd name="T10" fmla="*/ 64 w 83"/>
                <a:gd name="T11" fmla="*/ 45 h 101"/>
                <a:gd name="T12" fmla="*/ 64 w 83"/>
                <a:gd name="T13" fmla="*/ 32 h 101"/>
                <a:gd name="T14" fmla="*/ 64 w 83"/>
                <a:gd name="T15" fmla="*/ 0 h 101"/>
                <a:gd name="T16" fmla="*/ 83 w 83"/>
                <a:gd name="T17" fmla="*/ 0 h 101"/>
                <a:gd name="T18" fmla="*/ 83 w 83"/>
                <a:gd name="T19" fmla="*/ 101 h 101"/>
                <a:gd name="T20" fmla="*/ 58 w 83"/>
                <a:gd name="T21" fmla="*/ 101 h 101"/>
                <a:gd name="T22" fmla="*/ 29 w 83"/>
                <a:gd name="T23" fmla="*/ 50 h 101"/>
                <a:gd name="T24" fmla="*/ 18 w 83"/>
                <a:gd name="T25" fmla="*/ 28 h 101"/>
                <a:gd name="T26" fmla="*/ 18 w 83"/>
                <a:gd name="T27" fmla="*/ 39 h 101"/>
                <a:gd name="T28" fmla="*/ 19 w 83"/>
                <a:gd name="T29" fmla="*/ 52 h 101"/>
                <a:gd name="T30" fmla="*/ 19 w 83"/>
                <a:gd name="T31" fmla="*/ 65 h 101"/>
                <a:gd name="T32" fmla="*/ 19 w 83"/>
                <a:gd name="T33" fmla="*/ 101 h 101"/>
                <a:gd name="T34" fmla="*/ 0 w 83"/>
                <a:gd name="T35" fmla="*/ 101 h 101"/>
                <a:gd name="T36" fmla="*/ 0 w 83"/>
                <a:gd name="T3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1">
                  <a:moveTo>
                    <a:pt x="0" y="0"/>
                  </a:moveTo>
                  <a:lnTo>
                    <a:pt x="25" y="0"/>
                  </a:lnTo>
                  <a:lnTo>
                    <a:pt x="53" y="48"/>
                  </a:lnTo>
                  <a:lnTo>
                    <a:pt x="65" y="72"/>
                  </a:lnTo>
                  <a:lnTo>
                    <a:pt x="65" y="60"/>
                  </a:lnTo>
                  <a:lnTo>
                    <a:pt x="64" y="45"/>
                  </a:lnTo>
                  <a:lnTo>
                    <a:pt x="64" y="32"/>
                  </a:lnTo>
                  <a:lnTo>
                    <a:pt x="64" y="0"/>
                  </a:lnTo>
                  <a:lnTo>
                    <a:pt x="83" y="0"/>
                  </a:lnTo>
                  <a:lnTo>
                    <a:pt x="83" y="101"/>
                  </a:lnTo>
                  <a:lnTo>
                    <a:pt x="58" y="101"/>
                  </a:lnTo>
                  <a:lnTo>
                    <a:pt x="29" y="50"/>
                  </a:lnTo>
                  <a:lnTo>
                    <a:pt x="18" y="28"/>
                  </a:lnTo>
                  <a:lnTo>
                    <a:pt x="18" y="39"/>
                  </a:lnTo>
                  <a:lnTo>
                    <a:pt x="19" y="52"/>
                  </a:lnTo>
                  <a:lnTo>
                    <a:pt x="19" y="65"/>
                  </a:lnTo>
                  <a:lnTo>
                    <a:pt x="19" y="101"/>
                  </a:lnTo>
                  <a:lnTo>
                    <a:pt x="0" y="101"/>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 name="Freeform 15">
              <a:extLst>
                <a:ext uri="{FF2B5EF4-FFF2-40B4-BE49-F238E27FC236}">
                  <a16:creationId xmlns:a16="http://schemas.microsoft.com/office/drawing/2014/main" id="{EE8FFFD1-62A4-349B-CC3F-92AB9CA1C941}"/>
                </a:ext>
              </a:extLst>
            </p:cNvPr>
            <p:cNvSpPr>
              <a:spLocks noEditPoints="1"/>
            </p:cNvSpPr>
            <p:nvPr/>
          </p:nvSpPr>
          <p:spPr bwMode="auto">
            <a:xfrm>
              <a:off x="4978" y="-60"/>
              <a:ext cx="31" cy="34"/>
            </a:xfrm>
            <a:custGeom>
              <a:avLst/>
              <a:gdLst>
                <a:gd name="T0" fmla="*/ 45 w 93"/>
                <a:gd name="T1" fmla="*/ 22 h 101"/>
                <a:gd name="T2" fmla="*/ 40 w 93"/>
                <a:gd name="T3" fmla="*/ 39 h 101"/>
                <a:gd name="T4" fmla="*/ 31 w 93"/>
                <a:gd name="T5" fmla="*/ 65 h 101"/>
                <a:gd name="T6" fmla="*/ 60 w 93"/>
                <a:gd name="T7" fmla="*/ 65 h 101"/>
                <a:gd name="T8" fmla="*/ 49 w 93"/>
                <a:gd name="T9" fmla="*/ 39 h 101"/>
                <a:gd name="T10" fmla="*/ 45 w 93"/>
                <a:gd name="T11" fmla="*/ 22 h 101"/>
                <a:gd name="T12" fmla="*/ 45 w 93"/>
                <a:gd name="T13" fmla="*/ 22 h 101"/>
                <a:gd name="T14" fmla="*/ 35 w 93"/>
                <a:gd name="T15" fmla="*/ 0 h 101"/>
                <a:gd name="T16" fmla="*/ 57 w 93"/>
                <a:gd name="T17" fmla="*/ 0 h 101"/>
                <a:gd name="T18" fmla="*/ 93 w 93"/>
                <a:gd name="T19" fmla="*/ 101 h 101"/>
                <a:gd name="T20" fmla="*/ 72 w 93"/>
                <a:gd name="T21" fmla="*/ 101 h 101"/>
                <a:gd name="T22" fmla="*/ 65 w 93"/>
                <a:gd name="T23" fmla="*/ 80 h 101"/>
                <a:gd name="T24" fmla="*/ 26 w 93"/>
                <a:gd name="T25" fmla="*/ 80 h 101"/>
                <a:gd name="T26" fmla="*/ 19 w 93"/>
                <a:gd name="T27" fmla="*/ 101 h 101"/>
                <a:gd name="T28" fmla="*/ 0 w 93"/>
                <a:gd name="T29" fmla="*/ 101 h 101"/>
                <a:gd name="T30" fmla="*/ 35 w 93"/>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01">
                  <a:moveTo>
                    <a:pt x="45" y="22"/>
                  </a:moveTo>
                  <a:lnTo>
                    <a:pt x="40" y="39"/>
                  </a:lnTo>
                  <a:lnTo>
                    <a:pt x="31" y="65"/>
                  </a:lnTo>
                  <a:lnTo>
                    <a:pt x="60" y="65"/>
                  </a:lnTo>
                  <a:lnTo>
                    <a:pt x="49" y="39"/>
                  </a:lnTo>
                  <a:lnTo>
                    <a:pt x="45" y="22"/>
                  </a:lnTo>
                  <a:lnTo>
                    <a:pt x="45" y="22"/>
                  </a:lnTo>
                  <a:close/>
                  <a:moveTo>
                    <a:pt x="35" y="0"/>
                  </a:moveTo>
                  <a:lnTo>
                    <a:pt x="57" y="0"/>
                  </a:lnTo>
                  <a:lnTo>
                    <a:pt x="93" y="101"/>
                  </a:lnTo>
                  <a:lnTo>
                    <a:pt x="72" y="101"/>
                  </a:lnTo>
                  <a:lnTo>
                    <a:pt x="65" y="80"/>
                  </a:lnTo>
                  <a:lnTo>
                    <a:pt x="26" y="80"/>
                  </a:lnTo>
                  <a:lnTo>
                    <a:pt x="19" y="101"/>
                  </a:lnTo>
                  <a:lnTo>
                    <a:pt x="0" y="101"/>
                  </a:lnTo>
                  <a:lnTo>
                    <a:pt x="35"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 name="Freeform 16">
              <a:extLst>
                <a:ext uri="{FF2B5EF4-FFF2-40B4-BE49-F238E27FC236}">
                  <a16:creationId xmlns:a16="http://schemas.microsoft.com/office/drawing/2014/main" id="{5E84AAD6-D7E3-BA42-F46F-C703A1E120EF}"/>
                </a:ext>
              </a:extLst>
            </p:cNvPr>
            <p:cNvSpPr>
              <a:spLocks/>
            </p:cNvSpPr>
            <p:nvPr/>
          </p:nvSpPr>
          <p:spPr bwMode="auto">
            <a:xfrm>
              <a:off x="5016" y="-60"/>
              <a:ext cx="18" cy="34"/>
            </a:xfrm>
            <a:custGeom>
              <a:avLst/>
              <a:gdLst>
                <a:gd name="T0" fmla="*/ 0 w 52"/>
                <a:gd name="T1" fmla="*/ 0 h 101"/>
                <a:gd name="T2" fmla="*/ 19 w 52"/>
                <a:gd name="T3" fmla="*/ 0 h 101"/>
                <a:gd name="T4" fmla="*/ 19 w 52"/>
                <a:gd name="T5" fmla="*/ 84 h 101"/>
                <a:gd name="T6" fmla="*/ 52 w 52"/>
                <a:gd name="T7" fmla="*/ 84 h 101"/>
                <a:gd name="T8" fmla="*/ 52 w 52"/>
                <a:gd name="T9" fmla="*/ 101 h 101"/>
                <a:gd name="T10" fmla="*/ 0 w 52"/>
                <a:gd name="T11" fmla="*/ 101 h 101"/>
                <a:gd name="T12" fmla="*/ 0 w 5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52" h="101">
                  <a:moveTo>
                    <a:pt x="0" y="0"/>
                  </a:moveTo>
                  <a:lnTo>
                    <a:pt x="19" y="0"/>
                  </a:lnTo>
                  <a:lnTo>
                    <a:pt x="19" y="84"/>
                  </a:lnTo>
                  <a:lnTo>
                    <a:pt x="52" y="84"/>
                  </a:lnTo>
                  <a:lnTo>
                    <a:pt x="52" y="101"/>
                  </a:lnTo>
                  <a:lnTo>
                    <a:pt x="0" y="101"/>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 name="Freeform 17">
              <a:extLst>
                <a:ext uri="{FF2B5EF4-FFF2-40B4-BE49-F238E27FC236}">
                  <a16:creationId xmlns:a16="http://schemas.microsoft.com/office/drawing/2014/main" id="{437E8A8B-0E42-BBAB-948B-135BA959A7D9}"/>
                </a:ext>
              </a:extLst>
            </p:cNvPr>
            <p:cNvSpPr>
              <a:spLocks/>
            </p:cNvSpPr>
            <p:nvPr/>
          </p:nvSpPr>
          <p:spPr bwMode="auto">
            <a:xfrm>
              <a:off x="5054" y="-60"/>
              <a:ext cx="18" cy="34"/>
            </a:xfrm>
            <a:custGeom>
              <a:avLst/>
              <a:gdLst>
                <a:gd name="T0" fmla="*/ 0 w 52"/>
                <a:gd name="T1" fmla="*/ 0 h 101"/>
                <a:gd name="T2" fmla="*/ 19 w 52"/>
                <a:gd name="T3" fmla="*/ 0 h 101"/>
                <a:gd name="T4" fmla="*/ 19 w 52"/>
                <a:gd name="T5" fmla="*/ 84 h 101"/>
                <a:gd name="T6" fmla="*/ 52 w 52"/>
                <a:gd name="T7" fmla="*/ 84 h 101"/>
                <a:gd name="T8" fmla="*/ 52 w 52"/>
                <a:gd name="T9" fmla="*/ 101 h 101"/>
                <a:gd name="T10" fmla="*/ 0 w 52"/>
                <a:gd name="T11" fmla="*/ 101 h 101"/>
                <a:gd name="T12" fmla="*/ 0 w 5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52" h="101">
                  <a:moveTo>
                    <a:pt x="0" y="0"/>
                  </a:moveTo>
                  <a:lnTo>
                    <a:pt x="19" y="0"/>
                  </a:lnTo>
                  <a:lnTo>
                    <a:pt x="19" y="84"/>
                  </a:lnTo>
                  <a:lnTo>
                    <a:pt x="52" y="84"/>
                  </a:lnTo>
                  <a:lnTo>
                    <a:pt x="52" y="101"/>
                  </a:lnTo>
                  <a:lnTo>
                    <a:pt x="0" y="101"/>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9" name="Freeform 18">
              <a:extLst>
                <a:ext uri="{FF2B5EF4-FFF2-40B4-BE49-F238E27FC236}">
                  <a16:creationId xmlns:a16="http://schemas.microsoft.com/office/drawing/2014/main" id="{3CB36C56-30D2-744F-C850-901ED90BE86C}"/>
                </a:ext>
              </a:extLst>
            </p:cNvPr>
            <p:cNvSpPr>
              <a:spLocks noEditPoints="1"/>
            </p:cNvSpPr>
            <p:nvPr/>
          </p:nvSpPr>
          <p:spPr bwMode="auto">
            <a:xfrm>
              <a:off x="5079" y="-60"/>
              <a:ext cx="31" cy="34"/>
            </a:xfrm>
            <a:custGeom>
              <a:avLst/>
              <a:gdLst>
                <a:gd name="T0" fmla="*/ 46 w 93"/>
                <a:gd name="T1" fmla="*/ 22 h 101"/>
                <a:gd name="T2" fmla="*/ 41 w 93"/>
                <a:gd name="T3" fmla="*/ 39 h 101"/>
                <a:gd name="T4" fmla="*/ 32 w 93"/>
                <a:gd name="T5" fmla="*/ 65 h 101"/>
                <a:gd name="T6" fmla="*/ 60 w 93"/>
                <a:gd name="T7" fmla="*/ 65 h 101"/>
                <a:gd name="T8" fmla="*/ 50 w 93"/>
                <a:gd name="T9" fmla="*/ 39 h 101"/>
                <a:gd name="T10" fmla="*/ 46 w 93"/>
                <a:gd name="T11" fmla="*/ 22 h 101"/>
                <a:gd name="T12" fmla="*/ 46 w 93"/>
                <a:gd name="T13" fmla="*/ 22 h 101"/>
                <a:gd name="T14" fmla="*/ 35 w 93"/>
                <a:gd name="T15" fmla="*/ 0 h 101"/>
                <a:gd name="T16" fmla="*/ 57 w 93"/>
                <a:gd name="T17" fmla="*/ 0 h 101"/>
                <a:gd name="T18" fmla="*/ 93 w 93"/>
                <a:gd name="T19" fmla="*/ 101 h 101"/>
                <a:gd name="T20" fmla="*/ 72 w 93"/>
                <a:gd name="T21" fmla="*/ 101 h 101"/>
                <a:gd name="T22" fmla="*/ 65 w 93"/>
                <a:gd name="T23" fmla="*/ 80 h 101"/>
                <a:gd name="T24" fmla="*/ 26 w 93"/>
                <a:gd name="T25" fmla="*/ 80 h 101"/>
                <a:gd name="T26" fmla="*/ 19 w 93"/>
                <a:gd name="T27" fmla="*/ 101 h 101"/>
                <a:gd name="T28" fmla="*/ 0 w 93"/>
                <a:gd name="T29" fmla="*/ 101 h 101"/>
                <a:gd name="T30" fmla="*/ 35 w 93"/>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01">
                  <a:moveTo>
                    <a:pt x="46" y="22"/>
                  </a:moveTo>
                  <a:lnTo>
                    <a:pt x="41" y="39"/>
                  </a:lnTo>
                  <a:lnTo>
                    <a:pt x="32" y="65"/>
                  </a:lnTo>
                  <a:lnTo>
                    <a:pt x="60" y="65"/>
                  </a:lnTo>
                  <a:lnTo>
                    <a:pt x="50" y="39"/>
                  </a:lnTo>
                  <a:lnTo>
                    <a:pt x="46" y="22"/>
                  </a:lnTo>
                  <a:lnTo>
                    <a:pt x="46" y="22"/>
                  </a:lnTo>
                  <a:close/>
                  <a:moveTo>
                    <a:pt x="35" y="0"/>
                  </a:moveTo>
                  <a:lnTo>
                    <a:pt x="57" y="0"/>
                  </a:lnTo>
                  <a:lnTo>
                    <a:pt x="93" y="101"/>
                  </a:lnTo>
                  <a:lnTo>
                    <a:pt x="72" y="101"/>
                  </a:lnTo>
                  <a:lnTo>
                    <a:pt x="65" y="80"/>
                  </a:lnTo>
                  <a:lnTo>
                    <a:pt x="26" y="80"/>
                  </a:lnTo>
                  <a:lnTo>
                    <a:pt x="19" y="101"/>
                  </a:lnTo>
                  <a:lnTo>
                    <a:pt x="0" y="101"/>
                  </a:lnTo>
                  <a:lnTo>
                    <a:pt x="35"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0" name="Freeform 19">
              <a:extLst>
                <a:ext uri="{FF2B5EF4-FFF2-40B4-BE49-F238E27FC236}">
                  <a16:creationId xmlns:a16="http://schemas.microsoft.com/office/drawing/2014/main" id="{B40A1785-166A-8C92-FEC2-E6E478BBF6AF}"/>
                </a:ext>
              </a:extLst>
            </p:cNvPr>
            <p:cNvSpPr>
              <a:spLocks noEditPoints="1"/>
            </p:cNvSpPr>
            <p:nvPr/>
          </p:nvSpPr>
          <p:spPr bwMode="auto">
            <a:xfrm>
              <a:off x="5117" y="-60"/>
              <a:ext cx="23" cy="34"/>
            </a:xfrm>
            <a:custGeom>
              <a:avLst/>
              <a:gdLst>
                <a:gd name="T0" fmla="*/ 28 w 70"/>
                <a:gd name="T1" fmla="*/ 56 h 101"/>
                <a:gd name="T2" fmla="*/ 26 w 70"/>
                <a:gd name="T3" fmla="*/ 56 h 101"/>
                <a:gd name="T4" fmla="*/ 24 w 70"/>
                <a:gd name="T5" fmla="*/ 56 h 101"/>
                <a:gd name="T6" fmla="*/ 22 w 70"/>
                <a:gd name="T7" fmla="*/ 57 h 101"/>
                <a:gd name="T8" fmla="*/ 20 w 70"/>
                <a:gd name="T9" fmla="*/ 57 h 101"/>
                <a:gd name="T10" fmla="*/ 20 w 70"/>
                <a:gd name="T11" fmla="*/ 85 h 101"/>
                <a:gd name="T12" fmla="*/ 22 w 70"/>
                <a:gd name="T13" fmla="*/ 85 h 101"/>
                <a:gd name="T14" fmla="*/ 26 w 70"/>
                <a:gd name="T15" fmla="*/ 85 h 101"/>
                <a:gd name="T16" fmla="*/ 30 w 70"/>
                <a:gd name="T17" fmla="*/ 85 h 101"/>
                <a:gd name="T18" fmla="*/ 38 w 70"/>
                <a:gd name="T19" fmla="*/ 84 h 101"/>
                <a:gd name="T20" fmla="*/ 44 w 70"/>
                <a:gd name="T21" fmla="*/ 81 h 101"/>
                <a:gd name="T22" fmla="*/ 48 w 70"/>
                <a:gd name="T23" fmla="*/ 77 h 101"/>
                <a:gd name="T24" fmla="*/ 49 w 70"/>
                <a:gd name="T25" fmla="*/ 70 h 101"/>
                <a:gd name="T26" fmla="*/ 47 w 70"/>
                <a:gd name="T27" fmla="*/ 64 h 101"/>
                <a:gd name="T28" fmla="*/ 43 w 70"/>
                <a:gd name="T29" fmla="*/ 60 h 101"/>
                <a:gd name="T30" fmla="*/ 37 w 70"/>
                <a:gd name="T31" fmla="*/ 57 h 101"/>
                <a:gd name="T32" fmla="*/ 28 w 70"/>
                <a:gd name="T33" fmla="*/ 56 h 101"/>
                <a:gd name="T34" fmla="*/ 31 w 70"/>
                <a:gd name="T35" fmla="*/ 15 h 101"/>
                <a:gd name="T36" fmla="*/ 25 w 70"/>
                <a:gd name="T37" fmla="*/ 15 h 101"/>
                <a:gd name="T38" fmla="*/ 20 w 70"/>
                <a:gd name="T39" fmla="*/ 16 h 101"/>
                <a:gd name="T40" fmla="*/ 20 w 70"/>
                <a:gd name="T41" fmla="*/ 42 h 101"/>
                <a:gd name="T42" fmla="*/ 23 w 70"/>
                <a:gd name="T43" fmla="*/ 42 h 101"/>
                <a:gd name="T44" fmla="*/ 27 w 70"/>
                <a:gd name="T45" fmla="*/ 42 h 101"/>
                <a:gd name="T46" fmla="*/ 38 w 70"/>
                <a:gd name="T47" fmla="*/ 40 h 101"/>
                <a:gd name="T48" fmla="*/ 45 w 70"/>
                <a:gd name="T49" fmla="*/ 35 h 101"/>
                <a:gd name="T50" fmla="*/ 47 w 70"/>
                <a:gd name="T51" fmla="*/ 28 h 101"/>
                <a:gd name="T52" fmla="*/ 46 w 70"/>
                <a:gd name="T53" fmla="*/ 23 h 101"/>
                <a:gd name="T54" fmla="*/ 44 w 70"/>
                <a:gd name="T55" fmla="*/ 19 h 101"/>
                <a:gd name="T56" fmla="*/ 39 w 70"/>
                <a:gd name="T57" fmla="*/ 16 h 101"/>
                <a:gd name="T58" fmla="*/ 31 w 70"/>
                <a:gd name="T59" fmla="*/ 15 h 101"/>
                <a:gd name="T60" fmla="*/ 34 w 70"/>
                <a:gd name="T61" fmla="*/ 0 h 101"/>
                <a:gd name="T62" fmla="*/ 48 w 70"/>
                <a:gd name="T63" fmla="*/ 1 h 101"/>
                <a:gd name="T64" fmla="*/ 59 w 70"/>
                <a:gd name="T65" fmla="*/ 6 h 101"/>
                <a:gd name="T66" fmla="*/ 65 w 70"/>
                <a:gd name="T67" fmla="*/ 14 h 101"/>
                <a:gd name="T68" fmla="*/ 68 w 70"/>
                <a:gd name="T69" fmla="*/ 25 h 101"/>
                <a:gd name="T70" fmla="*/ 66 w 70"/>
                <a:gd name="T71" fmla="*/ 34 h 101"/>
                <a:gd name="T72" fmla="*/ 60 w 70"/>
                <a:gd name="T73" fmla="*/ 42 h 101"/>
                <a:gd name="T74" fmla="*/ 52 w 70"/>
                <a:gd name="T75" fmla="*/ 47 h 101"/>
                <a:gd name="T76" fmla="*/ 52 w 70"/>
                <a:gd name="T77" fmla="*/ 47 h 101"/>
                <a:gd name="T78" fmla="*/ 60 w 70"/>
                <a:gd name="T79" fmla="*/ 51 h 101"/>
                <a:gd name="T80" fmla="*/ 65 w 70"/>
                <a:gd name="T81" fmla="*/ 56 h 101"/>
                <a:gd name="T82" fmla="*/ 68 w 70"/>
                <a:gd name="T83" fmla="*/ 62 h 101"/>
                <a:gd name="T84" fmla="*/ 70 w 70"/>
                <a:gd name="T85" fmla="*/ 70 h 101"/>
                <a:gd name="T86" fmla="*/ 69 w 70"/>
                <a:gd name="T87" fmla="*/ 77 h 101"/>
                <a:gd name="T88" fmla="*/ 66 w 70"/>
                <a:gd name="T89" fmla="*/ 85 h 101"/>
                <a:gd name="T90" fmla="*/ 61 w 70"/>
                <a:gd name="T91" fmla="*/ 91 h 101"/>
                <a:gd name="T92" fmla="*/ 53 w 70"/>
                <a:gd name="T93" fmla="*/ 96 h 101"/>
                <a:gd name="T94" fmla="*/ 43 w 70"/>
                <a:gd name="T95" fmla="*/ 100 h 101"/>
                <a:gd name="T96" fmla="*/ 29 w 70"/>
                <a:gd name="T97" fmla="*/ 101 h 101"/>
                <a:gd name="T98" fmla="*/ 17 w 70"/>
                <a:gd name="T99" fmla="*/ 101 h 101"/>
                <a:gd name="T100" fmla="*/ 0 w 70"/>
                <a:gd name="T101" fmla="*/ 101 h 101"/>
                <a:gd name="T102" fmla="*/ 0 w 70"/>
                <a:gd name="T103" fmla="*/ 0 h 101"/>
                <a:gd name="T104" fmla="*/ 16 w 70"/>
                <a:gd name="T105" fmla="*/ 0 h 101"/>
                <a:gd name="T106" fmla="*/ 34 w 70"/>
                <a:gd name="T10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101">
                  <a:moveTo>
                    <a:pt x="28" y="56"/>
                  </a:moveTo>
                  <a:lnTo>
                    <a:pt x="26" y="56"/>
                  </a:lnTo>
                  <a:lnTo>
                    <a:pt x="24" y="56"/>
                  </a:lnTo>
                  <a:lnTo>
                    <a:pt x="22" y="57"/>
                  </a:lnTo>
                  <a:lnTo>
                    <a:pt x="20" y="57"/>
                  </a:lnTo>
                  <a:lnTo>
                    <a:pt x="20" y="85"/>
                  </a:lnTo>
                  <a:lnTo>
                    <a:pt x="22" y="85"/>
                  </a:lnTo>
                  <a:lnTo>
                    <a:pt x="26" y="85"/>
                  </a:lnTo>
                  <a:lnTo>
                    <a:pt x="30" y="85"/>
                  </a:lnTo>
                  <a:lnTo>
                    <a:pt x="38" y="84"/>
                  </a:lnTo>
                  <a:lnTo>
                    <a:pt x="44" y="81"/>
                  </a:lnTo>
                  <a:lnTo>
                    <a:pt x="48" y="77"/>
                  </a:lnTo>
                  <a:lnTo>
                    <a:pt x="49" y="70"/>
                  </a:lnTo>
                  <a:lnTo>
                    <a:pt x="47" y="64"/>
                  </a:lnTo>
                  <a:lnTo>
                    <a:pt x="43" y="60"/>
                  </a:lnTo>
                  <a:lnTo>
                    <a:pt x="37" y="57"/>
                  </a:lnTo>
                  <a:lnTo>
                    <a:pt x="28" y="56"/>
                  </a:lnTo>
                  <a:close/>
                  <a:moveTo>
                    <a:pt x="31" y="15"/>
                  </a:moveTo>
                  <a:lnTo>
                    <a:pt x="25" y="15"/>
                  </a:lnTo>
                  <a:lnTo>
                    <a:pt x="20" y="16"/>
                  </a:lnTo>
                  <a:lnTo>
                    <a:pt x="20" y="42"/>
                  </a:lnTo>
                  <a:lnTo>
                    <a:pt x="23" y="42"/>
                  </a:lnTo>
                  <a:lnTo>
                    <a:pt x="27" y="42"/>
                  </a:lnTo>
                  <a:lnTo>
                    <a:pt x="38" y="40"/>
                  </a:lnTo>
                  <a:lnTo>
                    <a:pt x="45" y="35"/>
                  </a:lnTo>
                  <a:lnTo>
                    <a:pt x="47" y="28"/>
                  </a:lnTo>
                  <a:lnTo>
                    <a:pt x="46" y="23"/>
                  </a:lnTo>
                  <a:lnTo>
                    <a:pt x="44" y="19"/>
                  </a:lnTo>
                  <a:lnTo>
                    <a:pt x="39" y="16"/>
                  </a:lnTo>
                  <a:lnTo>
                    <a:pt x="31" y="15"/>
                  </a:lnTo>
                  <a:close/>
                  <a:moveTo>
                    <a:pt x="34" y="0"/>
                  </a:moveTo>
                  <a:lnTo>
                    <a:pt x="48" y="1"/>
                  </a:lnTo>
                  <a:lnTo>
                    <a:pt x="59" y="6"/>
                  </a:lnTo>
                  <a:lnTo>
                    <a:pt x="65" y="14"/>
                  </a:lnTo>
                  <a:lnTo>
                    <a:pt x="68" y="25"/>
                  </a:lnTo>
                  <a:lnTo>
                    <a:pt x="66" y="34"/>
                  </a:lnTo>
                  <a:lnTo>
                    <a:pt x="60" y="42"/>
                  </a:lnTo>
                  <a:lnTo>
                    <a:pt x="52" y="47"/>
                  </a:lnTo>
                  <a:lnTo>
                    <a:pt x="52" y="47"/>
                  </a:lnTo>
                  <a:lnTo>
                    <a:pt x="60" y="51"/>
                  </a:lnTo>
                  <a:lnTo>
                    <a:pt x="65" y="56"/>
                  </a:lnTo>
                  <a:lnTo>
                    <a:pt x="68" y="62"/>
                  </a:lnTo>
                  <a:lnTo>
                    <a:pt x="70" y="70"/>
                  </a:lnTo>
                  <a:lnTo>
                    <a:pt x="69" y="77"/>
                  </a:lnTo>
                  <a:lnTo>
                    <a:pt x="66" y="85"/>
                  </a:lnTo>
                  <a:lnTo>
                    <a:pt x="61" y="91"/>
                  </a:lnTo>
                  <a:lnTo>
                    <a:pt x="53" y="96"/>
                  </a:lnTo>
                  <a:lnTo>
                    <a:pt x="43" y="100"/>
                  </a:lnTo>
                  <a:lnTo>
                    <a:pt x="29" y="101"/>
                  </a:lnTo>
                  <a:lnTo>
                    <a:pt x="17" y="101"/>
                  </a:lnTo>
                  <a:lnTo>
                    <a:pt x="0" y="101"/>
                  </a:lnTo>
                  <a:lnTo>
                    <a:pt x="0" y="0"/>
                  </a:lnTo>
                  <a:lnTo>
                    <a:pt x="16" y="0"/>
                  </a:lnTo>
                  <a:lnTo>
                    <a:pt x="34"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1" name="Freeform 20">
              <a:extLst>
                <a:ext uri="{FF2B5EF4-FFF2-40B4-BE49-F238E27FC236}">
                  <a16:creationId xmlns:a16="http://schemas.microsoft.com/office/drawing/2014/main" id="{AD14BA40-FA0A-AEE8-AAB4-A326F991367D}"/>
                </a:ext>
              </a:extLst>
            </p:cNvPr>
            <p:cNvSpPr>
              <a:spLocks noEditPoints="1"/>
            </p:cNvSpPr>
            <p:nvPr/>
          </p:nvSpPr>
          <p:spPr bwMode="auto">
            <a:xfrm>
              <a:off x="5147" y="-60"/>
              <a:ext cx="31" cy="34"/>
            </a:xfrm>
            <a:custGeom>
              <a:avLst/>
              <a:gdLst>
                <a:gd name="T0" fmla="*/ 47 w 94"/>
                <a:gd name="T1" fmla="*/ 17 h 104"/>
                <a:gd name="T2" fmla="*/ 39 w 94"/>
                <a:gd name="T3" fmla="*/ 18 h 104"/>
                <a:gd name="T4" fmla="*/ 32 w 94"/>
                <a:gd name="T5" fmla="*/ 22 h 104"/>
                <a:gd name="T6" fmla="*/ 26 w 94"/>
                <a:gd name="T7" fmla="*/ 29 h 104"/>
                <a:gd name="T8" fmla="*/ 22 w 94"/>
                <a:gd name="T9" fmla="*/ 39 h 104"/>
                <a:gd name="T10" fmla="*/ 20 w 94"/>
                <a:gd name="T11" fmla="*/ 51 h 104"/>
                <a:gd name="T12" fmla="*/ 21 w 94"/>
                <a:gd name="T13" fmla="*/ 63 h 104"/>
                <a:gd name="T14" fmla="*/ 25 w 94"/>
                <a:gd name="T15" fmla="*/ 72 h 104"/>
                <a:gd name="T16" fmla="*/ 30 w 94"/>
                <a:gd name="T17" fmla="*/ 80 h 104"/>
                <a:gd name="T18" fmla="*/ 37 w 94"/>
                <a:gd name="T19" fmla="*/ 84 h 104"/>
                <a:gd name="T20" fmla="*/ 47 w 94"/>
                <a:gd name="T21" fmla="*/ 86 h 104"/>
                <a:gd name="T22" fmla="*/ 54 w 94"/>
                <a:gd name="T23" fmla="*/ 85 h 104"/>
                <a:gd name="T24" fmla="*/ 62 w 94"/>
                <a:gd name="T25" fmla="*/ 81 h 104"/>
                <a:gd name="T26" fmla="*/ 68 w 94"/>
                <a:gd name="T27" fmla="*/ 74 h 104"/>
                <a:gd name="T28" fmla="*/ 72 w 94"/>
                <a:gd name="T29" fmla="*/ 65 h 104"/>
                <a:gd name="T30" fmla="*/ 74 w 94"/>
                <a:gd name="T31" fmla="*/ 52 h 104"/>
                <a:gd name="T32" fmla="*/ 72 w 94"/>
                <a:gd name="T33" fmla="*/ 37 h 104"/>
                <a:gd name="T34" fmla="*/ 67 w 94"/>
                <a:gd name="T35" fmla="*/ 26 h 104"/>
                <a:gd name="T36" fmla="*/ 58 w 94"/>
                <a:gd name="T37" fmla="*/ 19 h 104"/>
                <a:gd name="T38" fmla="*/ 47 w 94"/>
                <a:gd name="T39" fmla="*/ 17 h 104"/>
                <a:gd name="T40" fmla="*/ 49 w 94"/>
                <a:gd name="T41" fmla="*/ 0 h 104"/>
                <a:gd name="T42" fmla="*/ 61 w 94"/>
                <a:gd name="T43" fmla="*/ 1 h 104"/>
                <a:gd name="T44" fmla="*/ 72 w 94"/>
                <a:gd name="T45" fmla="*/ 5 h 104"/>
                <a:gd name="T46" fmla="*/ 81 w 94"/>
                <a:gd name="T47" fmla="*/ 12 h 104"/>
                <a:gd name="T48" fmla="*/ 88 w 94"/>
                <a:gd name="T49" fmla="*/ 22 h 104"/>
                <a:gd name="T50" fmla="*/ 93 w 94"/>
                <a:gd name="T51" fmla="*/ 34 h 104"/>
                <a:gd name="T52" fmla="*/ 94 w 94"/>
                <a:gd name="T53" fmla="*/ 50 h 104"/>
                <a:gd name="T54" fmla="*/ 92 w 94"/>
                <a:gd name="T55" fmla="*/ 66 h 104"/>
                <a:gd name="T56" fmla="*/ 88 w 94"/>
                <a:gd name="T57" fmla="*/ 79 h 104"/>
                <a:gd name="T58" fmla="*/ 80 w 94"/>
                <a:gd name="T59" fmla="*/ 89 h 104"/>
                <a:gd name="T60" fmla="*/ 70 w 94"/>
                <a:gd name="T61" fmla="*/ 97 h 104"/>
                <a:gd name="T62" fmla="*/ 58 w 94"/>
                <a:gd name="T63" fmla="*/ 102 h 104"/>
                <a:gd name="T64" fmla="*/ 45 w 94"/>
                <a:gd name="T65" fmla="*/ 104 h 104"/>
                <a:gd name="T66" fmla="*/ 31 w 94"/>
                <a:gd name="T67" fmla="*/ 102 h 104"/>
                <a:gd name="T68" fmla="*/ 20 w 94"/>
                <a:gd name="T69" fmla="*/ 97 h 104"/>
                <a:gd name="T70" fmla="*/ 11 w 94"/>
                <a:gd name="T71" fmla="*/ 90 h 104"/>
                <a:gd name="T72" fmla="*/ 5 w 94"/>
                <a:gd name="T73" fmla="*/ 80 h 104"/>
                <a:gd name="T74" fmla="*/ 1 w 94"/>
                <a:gd name="T75" fmla="*/ 67 h 104"/>
                <a:gd name="T76" fmla="*/ 0 w 94"/>
                <a:gd name="T77" fmla="*/ 53 h 104"/>
                <a:gd name="T78" fmla="*/ 2 w 94"/>
                <a:gd name="T79" fmla="*/ 37 h 104"/>
                <a:gd name="T80" fmla="*/ 7 w 94"/>
                <a:gd name="T81" fmla="*/ 24 h 104"/>
                <a:gd name="T82" fmla="*/ 14 w 94"/>
                <a:gd name="T83" fmla="*/ 14 h 104"/>
                <a:gd name="T84" fmla="*/ 24 w 94"/>
                <a:gd name="T85" fmla="*/ 6 h 104"/>
                <a:gd name="T86" fmla="*/ 36 w 94"/>
                <a:gd name="T87" fmla="*/ 1 h 104"/>
                <a:gd name="T88" fmla="*/ 49 w 94"/>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104">
                  <a:moveTo>
                    <a:pt x="47" y="17"/>
                  </a:moveTo>
                  <a:lnTo>
                    <a:pt x="39" y="18"/>
                  </a:lnTo>
                  <a:lnTo>
                    <a:pt x="32" y="22"/>
                  </a:lnTo>
                  <a:lnTo>
                    <a:pt x="26" y="29"/>
                  </a:lnTo>
                  <a:lnTo>
                    <a:pt x="22" y="39"/>
                  </a:lnTo>
                  <a:lnTo>
                    <a:pt x="20" y="51"/>
                  </a:lnTo>
                  <a:lnTo>
                    <a:pt x="21" y="63"/>
                  </a:lnTo>
                  <a:lnTo>
                    <a:pt x="25" y="72"/>
                  </a:lnTo>
                  <a:lnTo>
                    <a:pt x="30" y="80"/>
                  </a:lnTo>
                  <a:lnTo>
                    <a:pt x="37" y="84"/>
                  </a:lnTo>
                  <a:lnTo>
                    <a:pt x="47" y="86"/>
                  </a:lnTo>
                  <a:lnTo>
                    <a:pt x="54" y="85"/>
                  </a:lnTo>
                  <a:lnTo>
                    <a:pt x="62" y="81"/>
                  </a:lnTo>
                  <a:lnTo>
                    <a:pt x="68" y="74"/>
                  </a:lnTo>
                  <a:lnTo>
                    <a:pt x="72" y="65"/>
                  </a:lnTo>
                  <a:lnTo>
                    <a:pt x="74" y="52"/>
                  </a:lnTo>
                  <a:lnTo>
                    <a:pt x="72" y="37"/>
                  </a:lnTo>
                  <a:lnTo>
                    <a:pt x="67" y="26"/>
                  </a:lnTo>
                  <a:lnTo>
                    <a:pt x="58" y="19"/>
                  </a:lnTo>
                  <a:lnTo>
                    <a:pt x="47" y="17"/>
                  </a:lnTo>
                  <a:close/>
                  <a:moveTo>
                    <a:pt x="49" y="0"/>
                  </a:moveTo>
                  <a:lnTo>
                    <a:pt x="61" y="1"/>
                  </a:lnTo>
                  <a:lnTo>
                    <a:pt x="72" y="5"/>
                  </a:lnTo>
                  <a:lnTo>
                    <a:pt x="81" y="12"/>
                  </a:lnTo>
                  <a:lnTo>
                    <a:pt x="88" y="22"/>
                  </a:lnTo>
                  <a:lnTo>
                    <a:pt x="93" y="34"/>
                  </a:lnTo>
                  <a:lnTo>
                    <a:pt x="94" y="50"/>
                  </a:lnTo>
                  <a:lnTo>
                    <a:pt x="92" y="66"/>
                  </a:lnTo>
                  <a:lnTo>
                    <a:pt x="88" y="79"/>
                  </a:lnTo>
                  <a:lnTo>
                    <a:pt x="80" y="89"/>
                  </a:lnTo>
                  <a:lnTo>
                    <a:pt x="70" y="97"/>
                  </a:lnTo>
                  <a:lnTo>
                    <a:pt x="58" y="102"/>
                  </a:lnTo>
                  <a:lnTo>
                    <a:pt x="45" y="104"/>
                  </a:lnTo>
                  <a:lnTo>
                    <a:pt x="31" y="102"/>
                  </a:lnTo>
                  <a:lnTo>
                    <a:pt x="20" y="97"/>
                  </a:lnTo>
                  <a:lnTo>
                    <a:pt x="11" y="90"/>
                  </a:lnTo>
                  <a:lnTo>
                    <a:pt x="5" y="80"/>
                  </a:lnTo>
                  <a:lnTo>
                    <a:pt x="1" y="67"/>
                  </a:lnTo>
                  <a:lnTo>
                    <a:pt x="0" y="53"/>
                  </a:lnTo>
                  <a:lnTo>
                    <a:pt x="2" y="37"/>
                  </a:lnTo>
                  <a:lnTo>
                    <a:pt x="7" y="24"/>
                  </a:lnTo>
                  <a:lnTo>
                    <a:pt x="14" y="14"/>
                  </a:lnTo>
                  <a:lnTo>
                    <a:pt x="24" y="6"/>
                  </a:lnTo>
                  <a:lnTo>
                    <a:pt x="36" y="1"/>
                  </a:lnTo>
                  <a:lnTo>
                    <a:pt x="49"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2" name="Freeform 21">
              <a:extLst>
                <a:ext uri="{FF2B5EF4-FFF2-40B4-BE49-F238E27FC236}">
                  <a16:creationId xmlns:a16="http://schemas.microsoft.com/office/drawing/2014/main" id="{F53EFE26-AADB-5300-83B9-45257C4CF115}"/>
                </a:ext>
              </a:extLst>
            </p:cNvPr>
            <p:cNvSpPr>
              <a:spLocks noEditPoints="1"/>
            </p:cNvSpPr>
            <p:nvPr/>
          </p:nvSpPr>
          <p:spPr bwMode="auto">
            <a:xfrm>
              <a:off x="5186" y="-60"/>
              <a:ext cx="24" cy="34"/>
            </a:xfrm>
            <a:custGeom>
              <a:avLst/>
              <a:gdLst>
                <a:gd name="T0" fmla="*/ 26 w 71"/>
                <a:gd name="T1" fmla="*/ 15 h 101"/>
                <a:gd name="T2" fmla="*/ 22 w 71"/>
                <a:gd name="T3" fmla="*/ 16 h 101"/>
                <a:gd name="T4" fmla="*/ 19 w 71"/>
                <a:gd name="T5" fmla="*/ 16 h 101"/>
                <a:gd name="T6" fmla="*/ 19 w 71"/>
                <a:gd name="T7" fmla="*/ 45 h 101"/>
                <a:gd name="T8" fmla="*/ 20 w 71"/>
                <a:gd name="T9" fmla="*/ 45 h 101"/>
                <a:gd name="T10" fmla="*/ 23 w 71"/>
                <a:gd name="T11" fmla="*/ 45 h 101"/>
                <a:gd name="T12" fmla="*/ 26 w 71"/>
                <a:gd name="T13" fmla="*/ 45 h 101"/>
                <a:gd name="T14" fmla="*/ 36 w 71"/>
                <a:gd name="T15" fmla="*/ 43 h 101"/>
                <a:gd name="T16" fmla="*/ 42 w 71"/>
                <a:gd name="T17" fmla="*/ 38 h 101"/>
                <a:gd name="T18" fmla="*/ 44 w 71"/>
                <a:gd name="T19" fmla="*/ 30 h 101"/>
                <a:gd name="T20" fmla="*/ 42 w 71"/>
                <a:gd name="T21" fmla="*/ 22 h 101"/>
                <a:gd name="T22" fmla="*/ 36 w 71"/>
                <a:gd name="T23" fmla="*/ 17 h 101"/>
                <a:gd name="T24" fmla="*/ 26 w 71"/>
                <a:gd name="T25" fmla="*/ 15 h 101"/>
                <a:gd name="T26" fmla="*/ 28 w 71"/>
                <a:gd name="T27" fmla="*/ 0 h 101"/>
                <a:gd name="T28" fmla="*/ 40 w 71"/>
                <a:gd name="T29" fmla="*/ 1 h 101"/>
                <a:gd name="T30" fmla="*/ 51 w 71"/>
                <a:gd name="T31" fmla="*/ 4 h 101"/>
                <a:gd name="T32" fmla="*/ 58 w 71"/>
                <a:gd name="T33" fmla="*/ 9 h 101"/>
                <a:gd name="T34" fmla="*/ 63 w 71"/>
                <a:gd name="T35" fmla="*/ 17 h 101"/>
                <a:gd name="T36" fmla="*/ 64 w 71"/>
                <a:gd name="T37" fmla="*/ 28 h 101"/>
                <a:gd name="T38" fmla="*/ 63 w 71"/>
                <a:gd name="T39" fmla="*/ 38 h 101"/>
                <a:gd name="T40" fmla="*/ 57 w 71"/>
                <a:gd name="T41" fmla="*/ 47 h 101"/>
                <a:gd name="T42" fmla="*/ 49 w 71"/>
                <a:gd name="T43" fmla="*/ 53 h 101"/>
                <a:gd name="T44" fmla="*/ 39 w 71"/>
                <a:gd name="T45" fmla="*/ 56 h 101"/>
                <a:gd name="T46" fmla="*/ 43 w 71"/>
                <a:gd name="T47" fmla="*/ 62 h 101"/>
                <a:gd name="T48" fmla="*/ 47 w 71"/>
                <a:gd name="T49" fmla="*/ 67 h 101"/>
                <a:gd name="T50" fmla="*/ 71 w 71"/>
                <a:gd name="T51" fmla="*/ 101 h 101"/>
                <a:gd name="T52" fmla="*/ 47 w 71"/>
                <a:gd name="T53" fmla="*/ 101 h 101"/>
                <a:gd name="T54" fmla="*/ 19 w 71"/>
                <a:gd name="T55" fmla="*/ 59 h 101"/>
                <a:gd name="T56" fmla="*/ 19 w 71"/>
                <a:gd name="T57" fmla="*/ 59 h 101"/>
                <a:gd name="T58" fmla="*/ 19 w 71"/>
                <a:gd name="T59" fmla="*/ 101 h 101"/>
                <a:gd name="T60" fmla="*/ 0 w 71"/>
                <a:gd name="T61" fmla="*/ 101 h 101"/>
                <a:gd name="T62" fmla="*/ 0 w 71"/>
                <a:gd name="T63" fmla="*/ 0 h 101"/>
                <a:gd name="T64" fmla="*/ 12 w 71"/>
                <a:gd name="T65" fmla="*/ 0 h 101"/>
                <a:gd name="T66" fmla="*/ 28 w 7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101">
                  <a:moveTo>
                    <a:pt x="26" y="15"/>
                  </a:moveTo>
                  <a:lnTo>
                    <a:pt x="22" y="16"/>
                  </a:lnTo>
                  <a:lnTo>
                    <a:pt x="19" y="16"/>
                  </a:lnTo>
                  <a:lnTo>
                    <a:pt x="19" y="45"/>
                  </a:lnTo>
                  <a:lnTo>
                    <a:pt x="20" y="45"/>
                  </a:lnTo>
                  <a:lnTo>
                    <a:pt x="23" y="45"/>
                  </a:lnTo>
                  <a:lnTo>
                    <a:pt x="26" y="45"/>
                  </a:lnTo>
                  <a:lnTo>
                    <a:pt x="36" y="43"/>
                  </a:lnTo>
                  <a:lnTo>
                    <a:pt x="42" y="38"/>
                  </a:lnTo>
                  <a:lnTo>
                    <a:pt x="44" y="30"/>
                  </a:lnTo>
                  <a:lnTo>
                    <a:pt x="42" y="22"/>
                  </a:lnTo>
                  <a:lnTo>
                    <a:pt x="36" y="17"/>
                  </a:lnTo>
                  <a:lnTo>
                    <a:pt x="26" y="15"/>
                  </a:lnTo>
                  <a:close/>
                  <a:moveTo>
                    <a:pt x="28" y="0"/>
                  </a:moveTo>
                  <a:lnTo>
                    <a:pt x="40" y="1"/>
                  </a:lnTo>
                  <a:lnTo>
                    <a:pt x="51" y="4"/>
                  </a:lnTo>
                  <a:lnTo>
                    <a:pt x="58" y="9"/>
                  </a:lnTo>
                  <a:lnTo>
                    <a:pt x="63" y="17"/>
                  </a:lnTo>
                  <a:lnTo>
                    <a:pt x="64" y="28"/>
                  </a:lnTo>
                  <a:lnTo>
                    <a:pt x="63" y="38"/>
                  </a:lnTo>
                  <a:lnTo>
                    <a:pt x="57" y="47"/>
                  </a:lnTo>
                  <a:lnTo>
                    <a:pt x="49" y="53"/>
                  </a:lnTo>
                  <a:lnTo>
                    <a:pt x="39" y="56"/>
                  </a:lnTo>
                  <a:lnTo>
                    <a:pt x="43" y="62"/>
                  </a:lnTo>
                  <a:lnTo>
                    <a:pt x="47" y="67"/>
                  </a:lnTo>
                  <a:lnTo>
                    <a:pt x="71" y="101"/>
                  </a:lnTo>
                  <a:lnTo>
                    <a:pt x="47" y="101"/>
                  </a:lnTo>
                  <a:lnTo>
                    <a:pt x="19" y="59"/>
                  </a:lnTo>
                  <a:lnTo>
                    <a:pt x="19" y="59"/>
                  </a:lnTo>
                  <a:lnTo>
                    <a:pt x="19" y="101"/>
                  </a:lnTo>
                  <a:lnTo>
                    <a:pt x="0" y="101"/>
                  </a:lnTo>
                  <a:lnTo>
                    <a:pt x="0" y="0"/>
                  </a:lnTo>
                  <a:lnTo>
                    <a:pt x="12" y="0"/>
                  </a:lnTo>
                  <a:lnTo>
                    <a:pt x="28"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3" name="Freeform 22">
              <a:extLst>
                <a:ext uri="{FF2B5EF4-FFF2-40B4-BE49-F238E27FC236}">
                  <a16:creationId xmlns:a16="http://schemas.microsoft.com/office/drawing/2014/main" id="{A9A2957D-AF01-C662-87B7-53C079509D26}"/>
                </a:ext>
              </a:extLst>
            </p:cNvPr>
            <p:cNvSpPr>
              <a:spLocks noEditPoints="1"/>
            </p:cNvSpPr>
            <p:nvPr/>
          </p:nvSpPr>
          <p:spPr bwMode="auto">
            <a:xfrm>
              <a:off x="5275" y="-60"/>
              <a:ext cx="31" cy="34"/>
            </a:xfrm>
            <a:custGeom>
              <a:avLst/>
              <a:gdLst>
                <a:gd name="T0" fmla="*/ 47 w 95"/>
                <a:gd name="T1" fmla="*/ 17 h 104"/>
                <a:gd name="T2" fmla="*/ 39 w 95"/>
                <a:gd name="T3" fmla="*/ 18 h 104"/>
                <a:gd name="T4" fmla="*/ 32 w 95"/>
                <a:gd name="T5" fmla="*/ 22 h 104"/>
                <a:gd name="T6" fmla="*/ 26 w 95"/>
                <a:gd name="T7" fmla="*/ 29 h 104"/>
                <a:gd name="T8" fmla="*/ 22 w 95"/>
                <a:gd name="T9" fmla="*/ 39 h 104"/>
                <a:gd name="T10" fmla="*/ 21 w 95"/>
                <a:gd name="T11" fmla="*/ 51 h 104"/>
                <a:gd name="T12" fmla="*/ 22 w 95"/>
                <a:gd name="T13" fmla="*/ 63 h 104"/>
                <a:gd name="T14" fmla="*/ 25 w 95"/>
                <a:gd name="T15" fmla="*/ 72 h 104"/>
                <a:gd name="T16" fmla="*/ 30 w 95"/>
                <a:gd name="T17" fmla="*/ 80 h 104"/>
                <a:gd name="T18" fmla="*/ 38 w 95"/>
                <a:gd name="T19" fmla="*/ 84 h 104"/>
                <a:gd name="T20" fmla="*/ 47 w 95"/>
                <a:gd name="T21" fmla="*/ 86 h 104"/>
                <a:gd name="T22" fmla="*/ 55 w 95"/>
                <a:gd name="T23" fmla="*/ 85 h 104"/>
                <a:gd name="T24" fmla="*/ 62 w 95"/>
                <a:gd name="T25" fmla="*/ 81 h 104"/>
                <a:gd name="T26" fmla="*/ 68 w 95"/>
                <a:gd name="T27" fmla="*/ 74 h 104"/>
                <a:gd name="T28" fmla="*/ 73 w 95"/>
                <a:gd name="T29" fmla="*/ 65 h 104"/>
                <a:gd name="T30" fmla="*/ 74 w 95"/>
                <a:gd name="T31" fmla="*/ 52 h 104"/>
                <a:gd name="T32" fmla="*/ 72 w 95"/>
                <a:gd name="T33" fmla="*/ 37 h 104"/>
                <a:gd name="T34" fmla="*/ 67 w 95"/>
                <a:gd name="T35" fmla="*/ 26 h 104"/>
                <a:gd name="T36" fmla="*/ 59 w 95"/>
                <a:gd name="T37" fmla="*/ 19 h 104"/>
                <a:gd name="T38" fmla="*/ 47 w 95"/>
                <a:gd name="T39" fmla="*/ 17 h 104"/>
                <a:gd name="T40" fmla="*/ 49 w 95"/>
                <a:gd name="T41" fmla="*/ 0 h 104"/>
                <a:gd name="T42" fmla="*/ 62 w 95"/>
                <a:gd name="T43" fmla="*/ 1 h 104"/>
                <a:gd name="T44" fmla="*/ 73 w 95"/>
                <a:gd name="T45" fmla="*/ 5 h 104"/>
                <a:gd name="T46" fmla="*/ 82 w 95"/>
                <a:gd name="T47" fmla="*/ 12 h 104"/>
                <a:gd name="T48" fmla="*/ 89 w 95"/>
                <a:gd name="T49" fmla="*/ 22 h 104"/>
                <a:gd name="T50" fmla="*/ 93 w 95"/>
                <a:gd name="T51" fmla="*/ 34 h 104"/>
                <a:gd name="T52" fmla="*/ 95 w 95"/>
                <a:gd name="T53" fmla="*/ 50 h 104"/>
                <a:gd name="T54" fmla="*/ 93 w 95"/>
                <a:gd name="T55" fmla="*/ 66 h 104"/>
                <a:gd name="T56" fmla="*/ 88 w 95"/>
                <a:gd name="T57" fmla="*/ 79 h 104"/>
                <a:gd name="T58" fmla="*/ 80 w 95"/>
                <a:gd name="T59" fmla="*/ 89 h 104"/>
                <a:gd name="T60" fmla="*/ 70 w 95"/>
                <a:gd name="T61" fmla="*/ 97 h 104"/>
                <a:gd name="T62" fmla="*/ 59 w 95"/>
                <a:gd name="T63" fmla="*/ 102 h 104"/>
                <a:gd name="T64" fmla="*/ 46 w 95"/>
                <a:gd name="T65" fmla="*/ 104 h 104"/>
                <a:gd name="T66" fmla="*/ 32 w 95"/>
                <a:gd name="T67" fmla="*/ 102 h 104"/>
                <a:gd name="T68" fmla="*/ 20 w 95"/>
                <a:gd name="T69" fmla="*/ 97 h 104"/>
                <a:gd name="T70" fmla="*/ 12 w 95"/>
                <a:gd name="T71" fmla="*/ 90 h 104"/>
                <a:gd name="T72" fmla="*/ 5 w 95"/>
                <a:gd name="T73" fmla="*/ 80 h 104"/>
                <a:gd name="T74" fmla="*/ 2 w 95"/>
                <a:gd name="T75" fmla="*/ 67 h 104"/>
                <a:gd name="T76" fmla="*/ 0 w 95"/>
                <a:gd name="T77" fmla="*/ 53 h 104"/>
                <a:gd name="T78" fmla="*/ 2 w 95"/>
                <a:gd name="T79" fmla="*/ 37 h 104"/>
                <a:gd name="T80" fmla="*/ 7 w 95"/>
                <a:gd name="T81" fmla="*/ 24 h 104"/>
                <a:gd name="T82" fmla="*/ 15 w 95"/>
                <a:gd name="T83" fmla="*/ 14 h 104"/>
                <a:gd name="T84" fmla="*/ 25 w 95"/>
                <a:gd name="T85" fmla="*/ 6 h 104"/>
                <a:gd name="T86" fmla="*/ 36 w 95"/>
                <a:gd name="T87" fmla="*/ 1 h 104"/>
                <a:gd name="T88" fmla="*/ 49 w 95"/>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5" h="104">
                  <a:moveTo>
                    <a:pt x="47" y="17"/>
                  </a:moveTo>
                  <a:lnTo>
                    <a:pt x="39" y="18"/>
                  </a:lnTo>
                  <a:lnTo>
                    <a:pt x="32" y="22"/>
                  </a:lnTo>
                  <a:lnTo>
                    <a:pt x="26" y="29"/>
                  </a:lnTo>
                  <a:lnTo>
                    <a:pt x="22" y="39"/>
                  </a:lnTo>
                  <a:lnTo>
                    <a:pt x="21" y="51"/>
                  </a:lnTo>
                  <a:lnTo>
                    <a:pt x="22" y="63"/>
                  </a:lnTo>
                  <a:lnTo>
                    <a:pt x="25" y="72"/>
                  </a:lnTo>
                  <a:lnTo>
                    <a:pt x="30" y="80"/>
                  </a:lnTo>
                  <a:lnTo>
                    <a:pt x="38" y="84"/>
                  </a:lnTo>
                  <a:lnTo>
                    <a:pt x="47" y="86"/>
                  </a:lnTo>
                  <a:lnTo>
                    <a:pt x="55" y="85"/>
                  </a:lnTo>
                  <a:lnTo>
                    <a:pt x="62" y="81"/>
                  </a:lnTo>
                  <a:lnTo>
                    <a:pt x="68" y="74"/>
                  </a:lnTo>
                  <a:lnTo>
                    <a:pt x="73" y="65"/>
                  </a:lnTo>
                  <a:lnTo>
                    <a:pt x="74" y="52"/>
                  </a:lnTo>
                  <a:lnTo>
                    <a:pt x="72" y="37"/>
                  </a:lnTo>
                  <a:lnTo>
                    <a:pt x="67" y="26"/>
                  </a:lnTo>
                  <a:lnTo>
                    <a:pt x="59" y="19"/>
                  </a:lnTo>
                  <a:lnTo>
                    <a:pt x="47" y="17"/>
                  </a:lnTo>
                  <a:close/>
                  <a:moveTo>
                    <a:pt x="49" y="0"/>
                  </a:moveTo>
                  <a:lnTo>
                    <a:pt x="62" y="1"/>
                  </a:lnTo>
                  <a:lnTo>
                    <a:pt x="73" y="5"/>
                  </a:lnTo>
                  <a:lnTo>
                    <a:pt x="82" y="12"/>
                  </a:lnTo>
                  <a:lnTo>
                    <a:pt x="89" y="22"/>
                  </a:lnTo>
                  <a:lnTo>
                    <a:pt x="93" y="34"/>
                  </a:lnTo>
                  <a:lnTo>
                    <a:pt x="95" y="50"/>
                  </a:lnTo>
                  <a:lnTo>
                    <a:pt x="93" y="66"/>
                  </a:lnTo>
                  <a:lnTo>
                    <a:pt x="88" y="79"/>
                  </a:lnTo>
                  <a:lnTo>
                    <a:pt x="80" y="89"/>
                  </a:lnTo>
                  <a:lnTo>
                    <a:pt x="70" y="97"/>
                  </a:lnTo>
                  <a:lnTo>
                    <a:pt x="59" y="102"/>
                  </a:lnTo>
                  <a:lnTo>
                    <a:pt x="46" y="104"/>
                  </a:lnTo>
                  <a:lnTo>
                    <a:pt x="32" y="102"/>
                  </a:lnTo>
                  <a:lnTo>
                    <a:pt x="20" y="97"/>
                  </a:lnTo>
                  <a:lnTo>
                    <a:pt x="12" y="90"/>
                  </a:lnTo>
                  <a:lnTo>
                    <a:pt x="5" y="80"/>
                  </a:lnTo>
                  <a:lnTo>
                    <a:pt x="2" y="67"/>
                  </a:lnTo>
                  <a:lnTo>
                    <a:pt x="0" y="53"/>
                  </a:lnTo>
                  <a:lnTo>
                    <a:pt x="2" y="37"/>
                  </a:lnTo>
                  <a:lnTo>
                    <a:pt x="7" y="24"/>
                  </a:lnTo>
                  <a:lnTo>
                    <a:pt x="15" y="14"/>
                  </a:lnTo>
                  <a:lnTo>
                    <a:pt x="25" y="6"/>
                  </a:lnTo>
                  <a:lnTo>
                    <a:pt x="36" y="1"/>
                  </a:lnTo>
                  <a:lnTo>
                    <a:pt x="49"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4" name="Freeform 23">
              <a:extLst>
                <a:ext uri="{FF2B5EF4-FFF2-40B4-BE49-F238E27FC236}">
                  <a16:creationId xmlns:a16="http://schemas.microsoft.com/office/drawing/2014/main" id="{D4F28FD7-5217-9241-6FC8-3E7395B83626}"/>
                </a:ext>
              </a:extLst>
            </p:cNvPr>
            <p:cNvSpPr>
              <a:spLocks noEditPoints="1"/>
            </p:cNvSpPr>
            <p:nvPr/>
          </p:nvSpPr>
          <p:spPr bwMode="auto">
            <a:xfrm>
              <a:off x="5313" y="-60"/>
              <a:ext cx="24" cy="34"/>
            </a:xfrm>
            <a:custGeom>
              <a:avLst/>
              <a:gdLst>
                <a:gd name="T0" fmla="*/ 27 w 72"/>
                <a:gd name="T1" fmla="*/ 15 h 101"/>
                <a:gd name="T2" fmla="*/ 23 w 72"/>
                <a:gd name="T3" fmla="*/ 16 h 101"/>
                <a:gd name="T4" fmla="*/ 19 w 72"/>
                <a:gd name="T5" fmla="*/ 16 h 101"/>
                <a:gd name="T6" fmla="*/ 19 w 72"/>
                <a:gd name="T7" fmla="*/ 45 h 101"/>
                <a:gd name="T8" fmla="*/ 22 w 72"/>
                <a:gd name="T9" fmla="*/ 45 h 101"/>
                <a:gd name="T10" fmla="*/ 26 w 72"/>
                <a:gd name="T11" fmla="*/ 45 h 101"/>
                <a:gd name="T12" fmla="*/ 36 w 72"/>
                <a:gd name="T13" fmla="*/ 43 h 101"/>
                <a:gd name="T14" fmla="*/ 42 w 72"/>
                <a:gd name="T15" fmla="*/ 38 h 101"/>
                <a:gd name="T16" fmla="*/ 45 w 72"/>
                <a:gd name="T17" fmla="*/ 30 h 101"/>
                <a:gd name="T18" fmla="*/ 43 w 72"/>
                <a:gd name="T19" fmla="*/ 22 h 101"/>
                <a:gd name="T20" fmla="*/ 37 w 72"/>
                <a:gd name="T21" fmla="*/ 17 h 101"/>
                <a:gd name="T22" fmla="*/ 27 w 72"/>
                <a:gd name="T23" fmla="*/ 15 h 101"/>
                <a:gd name="T24" fmla="*/ 29 w 72"/>
                <a:gd name="T25" fmla="*/ 0 h 101"/>
                <a:gd name="T26" fmla="*/ 41 w 72"/>
                <a:gd name="T27" fmla="*/ 1 h 101"/>
                <a:gd name="T28" fmla="*/ 51 w 72"/>
                <a:gd name="T29" fmla="*/ 4 h 101"/>
                <a:gd name="T30" fmla="*/ 58 w 72"/>
                <a:gd name="T31" fmla="*/ 9 h 101"/>
                <a:gd name="T32" fmla="*/ 63 w 72"/>
                <a:gd name="T33" fmla="*/ 17 h 101"/>
                <a:gd name="T34" fmla="*/ 65 w 72"/>
                <a:gd name="T35" fmla="*/ 28 h 101"/>
                <a:gd name="T36" fmla="*/ 63 w 72"/>
                <a:gd name="T37" fmla="*/ 38 h 101"/>
                <a:gd name="T38" fmla="*/ 58 w 72"/>
                <a:gd name="T39" fmla="*/ 47 h 101"/>
                <a:gd name="T40" fmla="*/ 50 w 72"/>
                <a:gd name="T41" fmla="*/ 53 h 101"/>
                <a:gd name="T42" fmla="*/ 39 w 72"/>
                <a:gd name="T43" fmla="*/ 56 h 101"/>
                <a:gd name="T44" fmla="*/ 44 w 72"/>
                <a:gd name="T45" fmla="*/ 62 h 101"/>
                <a:gd name="T46" fmla="*/ 48 w 72"/>
                <a:gd name="T47" fmla="*/ 67 h 101"/>
                <a:gd name="T48" fmla="*/ 72 w 72"/>
                <a:gd name="T49" fmla="*/ 101 h 101"/>
                <a:gd name="T50" fmla="*/ 48 w 72"/>
                <a:gd name="T51" fmla="*/ 101 h 101"/>
                <a:gd name="T52" fmla="*/ 20 w 72"/>
                <a:gd name="T53" fmla="*/ 59 h 101"/>
                <a:gd name="T54" fmla="*/ 19 w 72"/>
                <a:gd name="T55" fmla="*/ 59 h 101"/>
                <a:gd name="T56" fmla="*/ 19 w 72"/>
                <a:gd name="T57" fmla="*/ 101 h 101"/>
                <a:gd name="T58" fmla="*/ 0 w 72"/>
                <a:gd name="T59" fmla="*/ 101 h 101"/>
                <a:gd name="T60" fmla="*/ 0 w 72"/>
                <a:gd name="T61" fmla="*/ 0 h 101"/>
                <a:gd name="T62" fmla="*/ 13 w 72"/>
                <a:gd name="T63" fmla="*/ 0 h 101"/>
                <a:gd name="T64" fmla="*/ 29 w 72"/>
                <a:gd name="T6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01">
                  <a:moveTo>
                    <a:pt x="27" y="15"/>
                  </a:moveTo>
                  <a:lnTo>
                    <a:pt x="23" y="16"/>
                  </a:lnTo>
                  <a:lnTo>
                    <a:pt x="19" y="16"/>
                  </a:lnTo>
                  <a:lnTo>
                    <a:pt x="19" y="45"/>
                  </a:lnTo>
                  <a:lnTo>
                    <a:pt x="22" y="45"/>
                  </a:lnTo>
                  <a:lnTo>
                    <a:pt x="26" y="45"/>
                  </a:lnTo>
                  <a:lnTo>
                    <a:pt x="36" y="43"/>
                  </a:lnTo>
                  <a:lnTo>
                    <a:pt x="42" y="38"/>
                  </a:lnTo>
                  <a:lnTo>
                    <a:pt x="45" y="30"/>
                  </a:lnTo>
                  <a:lnTo>
                    <a:pt x="43" y="22"/>
                  </a:lnTo>
                  <a:lnTo>
                    <a:pt x="37" y="17"/>
                  </a:lnTo>
                  <a:lnTo>
                    <a:pt x="27" y="15"/>
                  </a:lnTo>
                  <a:close/>
                  <a:moveTo>
                    <a:pt x="29" y="0"/>
                  </a:moveTo>
                  <a:lnTo>
                    <a:pt x="41" y="1"/>
                  </a:lnTo>
                  <a:lnTo>
                    <a:pt x="51" y="4"/>
                  </a:lnTo>
                  <a:lnTo>
                    <a:pt x="58" y="9"/>
                  </a:lnTo>
                  <a:lnTo>
                    <a:pt x="63" y="17"/>
                  </a:lnTo>
                  <a:lnTo>
                    <a:pt x="65" y="28"/>
                  </a:lnTo>
                  <a:lnTo>
                    <a:pt x="63" y="38"/>
                  </a:lnTo>
                  <a:lnTo>
                    <a:pt x="58" y="47"/>
                  </a:lnTo>
                  <a:lnTo>
                    <a:pt x="50" y="53"/>
                  </a:lnTo>
                  <a:lnTo>
                    <a:pt x="39" y="56"/>
                  </a:lnTo>
                  <a:lnTo>
                    <a:pt x="44" y="62"/>
                  </a:lnTo>
                  <a:lnTo>
                    <a:pt x="48" y="67"/>
                  </a:lnTo>
                  <a:lnTo>
                    <a:pt x="72" y="101"/>
                  </a:lnTo>
                  <a:lnTo>
                    <a:pt x="48" y="101"/>
                  </a:lnTo>
                  <a:lnTo>
                    <a:pt x="20" y="59"/>
                  </a:lnTo>
                  <a:lnTo>
                    <a:pt x="19" y="59"/>
                  </a:lnTo>
                  <a:lnTo>
                    <a:pt x="19" y="101"/>
                  </a:lnTo>
                  <a:lnTo>
                    <a:pt x="0" y="101"/>
                  </a:lnTo>
                  <a:lnTo>
                    <a:pt x="0" y="0"/>
                  </a:lnTo>
                  <a:lnTo>
                    <a:pt x="13" y="0"/>
                  </a:lnTo>
                  <a:lnTo>
                    <a:pt x="29"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5" name="Freeform 24">
              <a:extLst>
                <a:ext uri="{FF2B5EF4-FFF2-40B4-BE49-F238E27FC236}">
                  <a16:creationId xmlns:a16="http://schemas.microsoft.com/office/drawing/2014/main" id="{99D481BF-CB2D-A7C3-4C4D-511365071394}"/>
                </a:ext>
              </a:extLst>
            </p:cNvPr>
            <p:cNvSpPr>
              <a:spLocks noEditPoints="1"/>
            </p:cNvSpPr>
            <p:nvPr/>
          </p:nvSpPr>
          <p:spPr bwMode="auto">
            <a:xfrm>
              <a:off x="5215" y="-60"/>
              <a:ext cx="30" cy="34"/>
            </a:xfrm>
            <a:custGeom>
              <a:avLst/>
              <a:gdLst>
                <a:gd name="T0" fmla="*/ 45 w 92"/>
                <a:gd name="T1" fmla="*/ 22 h 101"/>
                <a:gd name="T2" fmla="*/ 40 w 92"/>
                <a:gd name="T3" fmla="*/ 39 h 101"/>
                <a:gd name="T4" fmla="*/ 31 w 92"/>
                <a:gd name="T5" fmla="*/ 65 h 101"/>
                <a:gd name="T6" fmla="*/ 59 w 92"/>
                <a:gd name="T7" fmla="*/ 65 h 101"/>
                <a:gd name="T8" fmla="*/ 50 w 92"/>
                <a:gd name="T9" fmla="*/ 39 h 101"/>
                <a:gd name="T10" fmla="*/ 45 w 92"/>
                <a:gd name="T11" fmla="*/ 22 h 101"/>
                <a:gd name="T12" fmla="*/ 45 w 92"/>
                <a:gd name="T13" fmla="*/ 22 h 101"/>
                <a:gd name="T14" fmla="*/ 35 w 92"/>
                <a:gd name="T15" fmla="*/ 0 h 101"/>
                <a:gd name="T16" fmla="*/ 57 w 92"/>
                <a:gd name="T17" fmla="*/ 0 h 101"/>
                <a:gd name="T18" fmla="*/ 92 w 92"/>
                <a:gd name="T19" fmla="*/ 101 h 101"/>
                <a:gd name="T20" fmla="*/ 71 w 92"/>
                <a:gd name="T21" fmla="*/ 101 h 101"/>
                <a:gd name="T22" fmla="*/ 64 w 92"/>
                <a:gd name="T23" fmla="*/ 80 h 101"/>
                <a:gd name="T24" fmla="*/ 26 w 92"/>
                <a:gd name="T25" fmla="*/ 80 h 101"/>
                <a:gd name="T26" fmla="*/ 19 w 92"/>
                <a:gd name="T27" fmla="*/ 101 h 101"/>
                <a:gd name="T28" fmla="*/ 0 w 92"/>
                <a:gd name="T29" fmla="*/ 101 h 101"/>
                <a:gd name="T30" fmla="*/ 35 w 92"/>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01">
                  <a:moveTo>
                    <a:pt x="45" y="22"/>
                  </a:moveTo>
                  <a:lnTo>
                    <a:pt x="40" y="39"/>
                  </a:lnTo>
                  <a:lnTo>
                    <a:pt x="31" y="65"/>
                  </a:lnTo>
                  <a:lnTo>
                    <a:pt x="59" y="65"/>
                  </a:lnTo>
                  <a:lnTo>
                    <a:pt x="50" y="39"/>
                  </a:lnTo>
                  <a:lnTo>
                    <a:pt x="45" y="22"/>
                  </a:lnTo>
                  <a:lnTo>
                    <a:pt x="45" y="22"/>
                  </a:lnTo>
                  <a:close/>
                  <a:moveTo>
                    <a:pt x="35" y="0"/>
                  </a:moveTo>
                  <a:lnTo>
                    <a:pt x="57" y="0"/>
                  </a:lnTo>
                  <a:lnTo>
                    <a:pt x="92" y="101"/>
                  </a:lnTo>
                  <a:lnTo>
                    <a:pt x="71" y="101"/>
                  </a:lnTo>
                  <a:lnTo>
                    <a:pt x="64" y="80"/>
                  </a:lnTo>
                  <a:lnTo>
                    <a:pt x="26" y="80"/>
                  </a:lnTo>
                  <a:lnTo>
                    <a:pt x="19" y="101"/>
                  </a:lnTo>
                  <a:lnTo>
                    <a:pt x="0" y="101"/>
                  </a:lnTo>
                  <a:lnTo>
                    <a:pt x="35"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6" name="Freeform 25">
              <a:extLst>
                <a:ext uri="{FF2B5EF4-FFF2-40B4-BE49-F238E27FC236}">
                  <a16:creationId xmlns:a16="http://schemas.microsoft.com/office/drawing/2014/main" id="{AF294EDE-59D8-BED8-7D48-96D6C020185C}"/>
                </a:ext>
              </a:extLst>
            </p:cNvPr>
            <p:cNvSpPr>
              <a:spLocks/>
            </p:cNvSpPr>
            <p:nvPr/>
          </p:nvSpPr>
          <p:spPr bwMode="auto">
            <a:xfrm>
              <a:off x="5247" y="-60"/>
              <a:ext cx="24" cy="34"/>
            </a:xfrm>
            <a:custGeom>
              <a:avLst/>
              <a:gdLst>
                <a:gd name="T0" fmla="*/ 0 w 71"/>
                <a:gd name="T1" fmla="*/ 0 h 101"/>
                <a:gd name="T2" fmla="*/ 71 w 71"/>
                <a:gd name="T3" fmla="*/ 0 h 101"/>
                <a:gd name="T4" fmla="*/ 71 w 71"/>
                <a:gd name="T5" fmla="*/ 17 h 101"/>
                <a:gd name="T6" fmla="*/ 45 w 71"/>
                <a:gd name="T7" fmla="*/ 17 h 101"/>
                <a:gd name="T8" fmla="*/ 45 w 71"/>
                <a:gd name="T9" fmla="*/ 101 h 101"/>
                <a:gd name="T10" fmla="*/ 25 w 71"/>
                <a:gd name="T11" fmla="*/ 101 h 101"/>
                <a:gd name="T12" fmla="*/ 25 w 71"/>
                <a:gd name="T13" fmla="*/ 17 h 101"/>
                <a:gd name="T14" fmla="*/ 0 w 71"/>
                <a:gd name="T15" fmla="*/ 17 h 101"/>
                <a:gd name="T16" fmla="*/ 0 w 71"/>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1">
                  <a:moveTo>
                    <a:pt x="0" y="0"/>
                  </a:moveTo>
                  <a:lnTo>
                    <a:pt x="71" y="0"/>
                  </a:lnTo>
                  <a:lnTo>
                    <a:pt x="71" y="17"/>
                  </a:lnTo>
                  <a:lnTo>
                    <a:pt x="45" y="17"/>
                  </a:lnTo>
                  <a:lnTo>
                    <a:pt x="45" y="101"/>
                  </a:lnTo>
                  <a:lnTo>
                    <a:pt x="25" y="101"/>
                  </a:lnTo>
                  <a:lnTo>
                    <a:pt x="25" y="17"/>
                  </a:lnTo>
                  <a:lnTo>
                    <a:pt x="0" y="17"/>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7" name="Freeform 26">
              <a:extLst>
                <a:ext uri="{FF2B5EF4-FFF2-40B4-BE49-F238E27FC236}">
                  <a16:creationId xmlns:a16="http://schemas.microsoft.com/office/drawing/2014/main" id="{AA351A76-FF7A-054E-DAC1-AE30A3924D15}"/>
                </a:ext>
              </a:extLst>
            </p:cNvPr>
            <p:cNvSpPr>
              <a:spLocks/>
            </p:cNvSpPr>
            <p:nvPr/>
          </p:nvSpPr>
          <p:spPr bwMode="auto">
            <a:xfrm>
              <a:off x="5341" y="-60"/>
              <a:ext cx="28" cy="34"/>
            </a:xfrm>
            <a:custGeom>
              <a:avLst/>
              <a:gdLst>
                <a:gd name="T0" fmla="*/ 0 w 83"/>
                <a:gd name="T1" fmla="*/ 0 h 101"/>
                <a:gd name="T2" fmla="*/ 21 w 83"/>
                <a:gd name="T3" fmla="*/ 0 h 101"/>
                <a:gd name="T4" fmla="*/ 34 w 83"/>
                <a:gd name="T5" fmla="*/ 29 h 101"/>
                <a:gd name="T6" fmla="*/ 41 w 83"/>
                <a:gd name="T7" fmla="*/ 46 h 101"/>
                <a:gd name="T8" fmla="*/ 41 w 83"/>
                <a:gd name="T9" fmla="*/ 46 h 101"/>
                <a:gd name="T10" fmla="*/ 45 w 83"/>
                <a:gd name="T11" fmla="*/ 37 h 101"/>
                <a:gd name="T12" fmla="*/ 49 w 83"/>
                <a:gd name="T13" fmla="*/ 27 h 101"/>
                <a:gd name="T14" fmla="*/ 62 w 83"/>
                <a:gd name="T15" fmla="*/ 0 h 101"/>
                <a:gd name="T16" fmla="*/ 83 w 83"/>
                <a:gd name="T17" fmla="*/ 0 h 101"/>
                <a:gd name="T18" fmla="*/ 50 w 83"/>
                <a:gd name="T19" fmla="*/ 65 h 101"/>
                <a:gd name="T20" fmla="*/ 50 w 83"/>
                <a:gd name="T21" fmla="*/ 101 h 101"/>
                <a:gd name="T22" fmla="*/ 31 w 83"/>
                <a:gd name="T23" fmla="*/ 101 h 101"/>
                <a:gd name="T24" fmla="*/ 31 w 83"/>
                <a:gd name="T25" fmla="*/ 65 h 101"/>
                <a:gd name="T26" fmla="*/ 0 w 83"/>
                <a:gd name="T2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01">
                  <a:moveTo>
                    <a:pt x="0" y="0"/>
                  </a:moveTo>
                  <a:lnTo>
                    <a:pt x="21" y="0"/>
                  </a:lnTo>
                  <a:lnTo>
                    <a:pt x="34" y="29"/>
                  </a:lnTo>
                  <a:lnTo>
                    <a:pt x="41" y="46"/>
                  </a:lnTo>
                  <a:lnTo>
                    <a:pt x="41" y="46"/>
                  </a:lnTo>
                  <a:lnTo>
                    <a:pt x="45" y="37"/>
                  </a:lnTo>
                  <a:lnTo>
                    <a:pt x="49" y="27"/>
                  </a:lnTo>
                  <a:lnTo>
                    <a:pt x="62" y="0"/>
                  </a:lnTo>
                  <a:lnTo>
                    <a:pt x="83" y="0"/>
                  </a:lnTo>
                  <a:lnTo>
                    <a:pt x="50" y="65"/>
                  </a:lnTo>
                  <a:lnTo>
                    <a:pt x="50" y="101"/>
                  </a:lnTo>
                  <a:lnTo>
                    <a:pt x="31" y="101"/>
                  </a:lnTo>
                  <a:lnTo>
                    <a:pt x="31" y="65"/>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8" name="Freeform 27">
              <a:extLst>
                <a:ext uri="{FF2B5EF4-FFF2-40B4-BE49-F238E27FC236}">
                  <a16:creationId xmlns:a16="http://schemas.microsoft.com/office/drawing/2014/main" id="{C5153723-E9C0-3E32-FDFC-B9C26DD0CF30}"/>
                </a:ext>
              </a:extLst>
            </p:cNvPr>
            <p:cNvSpPr>
              <a:spLocks noEditPoints="1"/>
            </p:cNvSpPr>
            <p:nvPr/>
          </p:nvSpPr>
          <p:spPr bwMode="auto">
            <a:xfrm>
              <a:off x="4505" y="-230"/>
              <a:ext cx="115" cy="132"/>
            </a:xfrm>
            <a:custGeom>
              <a:avLst/>
              <a:gdLst>
                <a:gd name="T0" fmla="*/ 170 w 345"/>
                <a:gd name="T1" fmla="*/ 48 h 398"/>
                <a:gd name="T2" fmla="*/ 162 w 345"/>
                <a:gd name="T3" fmla="*/ 77 h 398"/>
                <a:gd name="T4" fmla="*/ 152 w 345"/>
                <a:gd name="T5" fmla="*/ 106 h 398"/>
                <a:gd name="T6" fmla="*/ 95 w 345"/>
                <a:gd name="T7" fmla="*/ 264 h 398"/>
                <a:gd name="T8" fmla="*/ 246 w 345"/>
                <a:gd name="T9" fmla="*/ 264 h 398"/>
                <a:gd name="T10" fmla="*/ 189 w 345"/>
                <a:gd name="T11" fmla="*/ 107 h 398"/>
                <a:gd name="T12" fmla="*/ 179 w 345"/>
                <a:gd name="T13" fmla="*/ 78 h 398"/>
                <a:gd name="T14" fmla="*/ 171 w 345"/>
                <a:gd name="T15" fmla="*/ 48 h 398"/>
                <a:gd name="T16" fmla="*/ 170 w 345"/>
                <a:gd name="T17" fmla="*/ 48 h 398"/>
                <a:gd name="T18" fmla="*/ 148 w 345"/>
                <a:gd name="T19" fmla="*/ 0 h 398"/>
                <a:gd name="T20" fmla="*/ 197 w 345"/>
                <a:gd name="T21" fmla="*/ 0 h 398"/>
                <a:gd name="T22" fmla="*/ 345 w 345"/>
                <a:gd name="T23" fmla="*/ 398 h 398"/>
                <a:gd name="T24" fmla="*/ 293 w 345"/>
                <a:gd name="T25" fmla="*/ 398 h 398"/>
                <a:gd name="T26" fmla="*/ 259 w 345"/>
                <a:gd name="T27" fmla="*/ 300 h 398"/>
                <a:gd name="T28" fmla="*/ 81 w 345"/>
                <a:gd name="T29" fmla="*/ 300 h 398"/>
                <a:gd name="T30" fmla="*/ 46 w 345"/>
                <a:gd name="T31" fmla="*/ 398 h 398"/>
                <a:gd name="T32" fmla="*/ 0 w 345"/>
                <a:gd name="T33" fmla="*/ 398 h 398"/>
                <a:gd name="T34" fmla="*/ 148 w 345"/>
                <a:gd name="T35"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98">
                  <a:moveTo>
                    <a:pt x="170" y="48"/>
                  </a:moveTo>
                  <a:lnTo>
                    <a:pt x="162" y="77"/>
                  </a:lnTo>
                  <a:lnTo>
                    <a:pt x="152" y="106"/>
                  </a:lnTo>
                  <a:lnTo>
                    <a:pt x="95" y="264"/>
                  </a:lnTo>
                  <a:lnTo>
                    <a:pt x="246" y="264"/>
                  </a:lnTo>
                  <a:lnTo>
                    <a:pt x="189" y="107"/>
                  </a:lnTo>
                  <a:lnTo>
                    <a:pt x="179" y="78"/>
                  </a:lnTo>
                  <a:lnTo>
                    <a:pt x="171" y="48"/>
                  </a:lnTo>
                  <a:lnTo>
                    <a:pt x="170" y="48"/>
                  </a:lnTo>
                  <a:close/>
                  <a:moveTo>
                    <a:pt x="148" y="0"/>
                  </a:moveTo>
                  <a:lnTo>
                    <a:pt x="197" y="0"/>
                  </a:lnTo>
                  <a:lnTo>
                    <a:pt x="345" y="398"/>
                  </a:lnTo>
                  <a:lnTo>
                    <a:pt x="293" y="398"/>
                  </a:lnTo>
                  <a:lnTo>
                    <a:pt x="259" y="300"/>
                  </a:lnTo>
                  <a:lnTo>
                    <a:pt x="81" y="300"/>
                  </a:lnTo>
                  <a:lnTo>
                    <a:pt x="46" y="398"/>
                  </a:lnTo>
                  <a:lnTo>
                    <a:pt x="0" y="398"/>
                  </a:lnTo>
                  <a:lnTo>
                    <a:pt x="148"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9" name="Freeform 28">
              <a:extLst>
                <a:ext uri="{FF2B5EF4-FFF2-40B4-BE49-F238E27FC236}">
                  <a16:creationId xmlns:a16="http://schemas.microsoft.com/office/drawing/2014/main" id="{7173713A-E6BD-D8B0-6BA4-46555FEBE18A}"/>
                </a:ext>
              </a:extLst>
            </p:cNvPr>
            <p:cNvSpPr>
              <a:spLocks/>
            </p:cNvSpPr>
            <p:nvPr/>
          </p:nvSpPr>
          <p:spPr bwMode="auto">
            <a:xfrm>
              <a:off x="4633" y="-197"/>
              <a:ext cx="47" cy="99"/>
            </a:xfrm>
            <a:custGeom>
              <a:avLst/>
              <a:gdLst>
                <a:gd name="T0" fmla="*/ 119 w 141"/>
                <a:gd name="T1" fmla="*/ 0 h 299"/>
                <a:gd name="T2" fmla="*/ 141 w 141"/>
                <a:gd name="T3" fmla="*/ 0 h 299"/>
                <a:gd name="T4" fmla="*/ 139 w 141"/>
                <a:gd name="T5" fmla="*/ 44 h 299"/>
                <a:gd name="T6" fmla="*/ 119 w 141"/>
                <a:gd name="T7" fmla="*/ 42 h 299"/>
                <a:gd name="T8" fmla="*/ 101 w 141"/>
                <a:gd name="T9" fmla="*/ 45 h 299"/>
                <a:gd name="T10" fmla="*/ 86 w 141"/>
                <a:gd name="T11" fmla="*/ 53 h 299"/>
                <a:gd name="T12" fmla="*/ 73 w 141"/>
                <a:gd name="T13" fmla="*/ 64 h 299"/>
                <a:gd name="T14" fmla="*/ 62 w 141"/>
                <a:gd name="T15" fmla="*/ 79 h 299"/>
                <a:gd name="T16" fmla="*/ 54 w 141"/>
                <a:gd name="T17" fmla="*/ 99 h 299"/>
                <a:gd name="T18" fmla="*/ 48 w 141"/>
                <a:gd name="T19" fmla="*/ 123 h 299"/>
                <a:gd name="T20" fmla="*/ 45 w 141"/>
                <a:gd name="T21" fmla="*/ 151 h 299"/>
                <a:gd name="T22" fmla="*/ 44 w 141"/>
                <a:gd name="T23" fmla="*/ 182 h 299"/>
                <a:gd name="T24" fmla="*/ 44 w 141"/>
                <a:gd name="T25" fmla="*/ 299 h 299"/>
                <a:gd name="T26" fmla="*/ 0 w 141"/>
                <a:gd name="T27" fmla="*/ 299 h 299"/>
                <a:gd name="T28" fmla="*/ 0 w 141"/>
                <a:gd name="T29" fmla="*/ 5 h 299"/>
                <a:gd name="T30" fmla="*/ 43 w 141"/>
                <a:gd name="T31" fmla="*/ 5 h 299"/>
                <a:gd name="T32" fmla="*/ 43 w 141"/>
                <a:gd name="T33" fmla="*/ 27 h 299"/>
                <a:gd name="T34" fmla="*/ 40 w 141"/>
                <a:gd name="T35" fmla="*/ 53 h 299"/>
                <a:gd name="T36" fmla="*/ 37 w 141"/>
                <a:gd name="T37" fmla="*/ 79 h 299"/>
                <a:gd name="T38" fmla="*/ 37 w 141"/>
                <a:gd name="T39" fmla="*/ 79 h 299"/>
                <a:gd name="T40" fmla="*/ 43 w 141"/>
                <a:gd name="T41" fmla="*/ 63 h 299"/>
                <a:gd name="T42" fmla="*/ 50 w 141"/>
                <a:gd name="T43" fmla="*/ 48 h 299"/>
                <a:gd name="T44" fmla="*/ 59 w 141"/>
                <a:gd name="T45" fmla="*/ 34 h 299"/>
                <a:gd name="T46" fmla="*/ 71 w 141"/>
                <a:gd name="T47" fmla="*/ 21 h 299"/>
                <a:gd name="T48" fmla="*/ 84 w 141"/>
                <a:gd name="T49" fmla="*/ 11 h 299"/>
                <a:gd name="T50" fmla="*/ 101 w 141"/>
                <a:gd name="T51" fmla="*/ 3 h 299"/>
                <a:gd name="T52" fmla="*/ 119 w 141"/>
                <a:gd name="T53"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 h="299">
                  <a:moveTo>
                    <a:pt x="119" y="0"/>
                  </a:moveTo>
                  <a:lnTo>
                    <a:pt x="141" y="0"/>
                  </a:lnTo>
                  <a:lnTo>
                    <a:pt x="139" y="44"/>
                  </a:lnTo>
                  <a:lnTo>
                    <a:pt x="119" y="42"/>
                  </a:lnTo>
                  <a:lnTo>
                    <a:pt x="101" y="45"/>
                  </a:lnTo>
                  <a:lnTo>
                    <a:pt x="86" y="53"/>
                  </a:lnTo>
                  <a:lnTo>
                    <a:pt x="73" y="64"/>
                  </a:lnTo>
                  <a:lnTo>
                    <a:pt x="62" y="79"/>
                  </a:lnTo>
                  <a:lnTo>
                    <a:pt x="54" y="99"/>
                  </a:lnTo>
                  <a:lnTo>
                    <a:pt x="48" y="123"/>
                  </a:lnTo>
                  <a:lnTo>
                    <a:pt x="45" y="151"/>
                  </a:lnTo>
                  <a:lnTo>
                    <a:pt x="44" y="182"/>
                  </a:lnTo>
                  <a:lnTo>
                    <a:pt x="44" y="299"/>
                  </a:lnTo>
                  <a:lnTo>
                    <a:pt x="0" y="299"/>
                  </a:lnTo>
                  <a:lnTo>
                    <a:pt x="0" y="5"/>
                  </a:lnTo>
                  <a:lnTo>
                    <a:pt x="43" y="5"/>
                  </a:lnTo>
                  <a:lnTo>
                    <a:pt x="43" y="27"/>
                  </a:lnTo>
                  <a:lnTo>
                    <a:pt x="40" y="53"/>
                  </a:lnTo>
                  <a:lnTo>
                    <a:pt x="37" y="79"/>
                  </a:lnTo>
                  <a:lnTo>
                    <a:pt x="37" y="79"/>
                  </a:lnTo>
                  <a:lnTo>
                    <a:pt x="43" y="63"/>
                  </a:lnTo>
                  <a:lnTo>
                    <a:pt x="50" y="48"/>
                  </a:lnTo>
                  <a:lnTo>
                    <a:pt x="59" y="34"/>
                  </a:lnTo>
                  <a:lnTo>
                    <a:pt x="71" y="21"/>
                  </a:lnTo>
                  <a:lnTo>
                    <a:pt x="84" y="11"/>
                  </a:lnTo>
                  <a:lnTo>
                    <a:pt x="101" y="3"/>
                  </a:lnTo>
                  <a:lnTo>
                    <a:pt x="119"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0" name="Freeform 29">
              <a:extLst>
                <a:ext uri="{FF2B5EF4-FFF2-40B4-BE49-F238E27FC236}">
                  <a16:creationId xmlns:a16="http://schemas.microsoft.com/office/drawing/2014/main" id="{EB3DBC03-9BE5-866F-6785-87A56284F35D}"/>
                </a:ext>
              </a:extLst>
            </p:cNvPr>
            <p:cNvSpPr>
              <a:spLocks noEditPoints="1"/>
            </p:cNvSpPr>
            <p:nvPr/>
          </p:nvSpPr>
          <p:spPr bwMode="auto">
            <a:xfrm>
              <a:off x="4684" y="-197"/>
              <a:ext cx="94" cy="151"/>
            </a:xfrm>
            <a:custGeom>
              <a:avLst/>
              <a:gdLst>
                <a:gd name="T0" fmla="*/ 56 w 282"/>
                <a:gd name="T1" fmla="*/ 325 h 453"/>
                <a:gd name="T2" fmla="*/ 47 w 282"/>
                <a:gd name="T3" fmla="*/ 375 h 453"/>
                <a:gd name="T4" fmla="*/ 76 w 282"/>
                <a:gd name="T5" fmla="*/ 406 h 453"/>
                <a:gd name="T6" fmla="*/ 131 w 282"/>
                <a:gd name="T7" fmla="*/ 417 h 453"/>
                <a:gd name="T8" fmla="*/ 198 w 282"/>
                <a:gd name="T9" fmla="*/ 403 h 453"/>
                <a:gd name="T10" fmla="*/ 230 w 282"/>
                <a:gd name="T11" fmla="*/ 367 h 453"/>
                <a:gd name="T12" fmla="*/ 225 w 282"/>
                <a:gd name="T13" fmla="*/ 323 h 453"/>
                <a:gd name="T14" fmla="*/ 186 w 282"/>
                <a:gd name="T15" fmla="*/ 302 h 453"/>
                <a:gd name="T16" fmla="*/ 95 w 282"/>
                <a:gd name="T17" fmla="*/ 300 h 453"/>
                <a:gd name="T18" fmla="*/ 116 w 282"/>
                <a:gd name="T19" fmla="*/ 36 h 453"/>
                <a:gd name="T20" fmla="*/ 70 w 282"/>
                <a:gd name="T21" fmla="*/ 61 h 453"/>
                <a:gd name="T22" fmla="*/ 54 w 282"/>
                <a:gd name="T23" fmla="*/ 109 h 453"/>
                <a:gd name="T24" fmla="*/ 70 w 282"/>
                <a:gd name="T25" fmla="*/ 158 h 453"/>
                <a:gd name="T26" fmla="*/ 114 w 282"/>
                <a:gd name="T27" fmla="*/ 181 h 453"/>
                <a:gd name="T28" fmla="*/ 170 w 282"/>
                <a:gd name="T29" fmla="*/ 176 h 453"/>
                <a:gd name="T30" fmla="*/ 206 w 282"/>
                <a:gd name="T31" fmla="*/ 144 h 453"/>
                <a:gd name="T32" fmla="*/ 211 w 282"/>
                <a:gd name="T33" fmla="*/ 89 h 453"/>
                <a:gd name="T34" fmla="*/ 186 w 282"/>
                <a:gd name="T35" fmla="*/ 48 h 453"/>
                <a:gd name="T36" fmla="*/ 136 w 282"/>
                <a:gd name="T37" fmla="*/ 34 h 453"/>
                <a:gd name="T38" fmla="*/ 168 w 282"/>
                <a:gd name="T39" fmla="*/ 2 h 453"/>
                <a:gd name="T40" fmla="*/ 192 w 282"/>
                <a:gd name="T41" fmla="*/ 4 h 453"/>
                <a:gd name="T42" fmla="*/ 218 w 282"/>
                <a:gd name="T43" fmla="*/ 5 h 453"/>
                <a:gd name="T44" fmla="*/ 247 w 282"/>
                <a:gd name="T45" fmla="*/ 40 h 453"/>
                <a:gd name="T46" fmla="*/ 230 w 282"/>
                <a:gd name="T47" fmla="*/ 39 h 453"/>
                <a:gd name="T48" fmla="*/ 229 w 282"/>
                <a:gd name="T49" fmla="*/ 40 h 453"/>
                <a:gd name="T50" fmla="*/ 255 w 282"/>
                <a:gd name="T51" fmla="*/ 84 h 453"/>
                <a:gd name="T52" fmla="*/ 251 w 282"/>
                <a:gd name="T53" fmla="*/ 144 h 453"/>
                <a:gd name="T54" fmla="*/ 218 w 282"/>
                <a:gd name="T55" fmla="*/ 190 h 453"/>
                <a:gd name="T56" fmla="*/ 157 w 282"/>
                <a:gd name="T57" fmla="*/ 213 h 453"/>
                <a:gd name="T58" fmla="*/ 101 w 282"/>
                <a:gd name="T59" fmla="*/ 213 h 453"/>
                <a:gd name="T60" fmla="*/ 73 w 282"/>
                <a:gd name="T61" fmla="*/ 222 h 453"/>
                <a:gd name="T62" fmla="*/ 69 w 282"/>
                <a:gd name="T63" fmla="*/ 246 h 453"/>
                <a:gd name="T64" fmla="*/ 101 w 282"/>
                <a:gd name="T65" fmla="*/ 261 h 453"/>
                <a:gd name="T66" fmla="*/ 204 w 282"/>
                <a:gd name="T67" fmla="*/ 264 h 453"/>
                <a:gd name="T68" fmla="*/ 258 w 282"/>
                <a:gd name="T69" fmla="*/ 291 h 453"/>
                <a:gd name="T70" fmla="*/ 276 w 282"/>
                <a:gd name="T71" fmla="*/ 344 h 453"/>
                <a:gd name="T72" fmla="*/ 252 w 282"/>
                <a:gd name="T73" fmla="*/ 407 h 453"/>
                <a:gd name="T74" fmla="*/ 185 w 282"/>
                <a:gd name="T75" fmla="*/ 445 h 453"/>
                <a:gd name="T76" fmla="*/ 95 w 282"/>
                <a:gd name="T77" fmla="*/ 452 h 453"/>
                <a:gd name="T78" fmla="*/ 33 w 282"/>
                <a:gd name="T79" fmla="*/ 431 h 453"/>
                <a:gd name="T80" fmla="*/ 2 w 282"/>
                <a:gd name="T81" fmla="*/ 387 h 453"/>
                <a:gd name="T82" fmla="*/ 10 w 282"/>
                <a:gd name="T83" fmla="*/ 327 h 453"/>
                <a:gd name="T84" fmla="*/ 51 w 282"/>
                <a:gd name="T85" fmla="*/ 289 h 453"/>
                <a:gd name="T86" fmla="*/ 23 w 282"/>
                <a:gd name="T87" fmla="*/ 260 h 453"/>
                <a:gd name="T88" fmla="*/ 30 w 282"/>
                <a:gd name="T89" fmla="*/ 218 h 453"/>
                <a:gd name="T90" fmla="*/ 38 w 282"/>
                <a:gd name="T91" fmla="*/ 187 h 453"/>
                <a:gd name="T92" fmla="*/ 12 w 282"/>
                <a:gd name="T93" fmla="*/ 136 h 453"/>
                <a:gd name="T94" fmla="*/ 19 w 282"/>
                <a:gd name="T95" fmla="*/ 69 h 453"/>
                <a:gd name="T96" fmla="*/ 62 w 282"/>
                <a:gd name="T97" fmla="*/ 20 h 453"/>
                <a:gd name="T98" fmla="*/ 138 w 282"/>
                <a:gd name="T99"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453">
                  <a:moveTo>
                    <a:pt x="86" y="300"/>
                  </a:moveTo>
                  <a:lnTo>
                    <a:pt x="69" y="311"/>
                  </a:lnTo>
                  <a:lnTo>
                    <a:pt x="56" y="325"/>
                  </a:lnTo>
                  <a:lnTo>
                    <a:pt x="47" y="341"/>
                  </a:lnTo>
                  <a:lnTo>
                    <a:pt x="44" y="358"/>
                  </a:lnTo>
                  <a:lnTo>
                    <a:pt x="47" y="375"/>
                  </a:lnTo>
                  <a:lnTo>
                    <a:pt x="53" y="387"/>
                  </a:lnTo>
                  <a:lnTo>
                    <a:pt x="63" y="398"/>
                  </a:lnTo>
                  <a:lnTo>
                    <a:pt x="76" y="406"/>
                  </a:lnTo>
                  <a:lnTo>
                    <a:pt x="91" y="412"/>
                  </a:lnTo>
                  <a:lnTo>
                    <a:pt x="111" y="416"/>
                  </a:lnTo>
                  <a:lnTo>
                    <a:pt x="131" y="417"/>
                  </a:lnTo>
                  <a:lnTo>
                    <a:pt x="156" y="415"/>
                  </a:lnTo>
                  <a:lnTo>
                    <a:pt x="179" y="411"/>
                  </a:lnTo>
                  <a:lnTo>
                    <a:pt x="198" y="403"/>
                  </a:lnTo>
                  <a:lnTo>
                    <a:pt x="212" y="393"/>
                  </a:lnTo>
                  <a:lnTo>
                    <a:pt x="223" y="381"/>
                  </a:lnTo>
                  <a:lnTo>
                    <a:pt x="230" y="367"/>
                  </a:lnTo>
                  <a:lnTo>
                    <a:pt x="232" y="350"/>
                  </a:lnTo>
                  <a:lnTo>
                    <a:pt x="231" y="336"/>
                  </a:lnTo>
                  <a:lnTo>
                    <a:pt x="225" y="323"/>
                  </a:lnTo>
                  <a:lnTo>
                    <a:pt x="216" y="314"/>
                  </a:lnTo>
                  <a:lnTo>
                    <a:pt x="203" y="306"/>
                  </a:lnTo>
                  <a:lnTo>
                    <a:pt x="186" y="302"/>
                  </a:lnTo>
                  <a:lnTo>
                    <a:pt x="166" y="300"/>
                  </a:lnTo>
                  <a:lnTo>
                    <a:pt x="105" y="300"/>
                  </a:lnTo>
                  <a:lnTo>
                    <a:pt x="95" y="300"/>
                  </a:lnTo>
                  <a:lnTo>
                    <a:pt x="86" y="300"/>
                  </a:lnTo>
                  <a:close/>
                  <a:moveTo>
                    <a:pt x="136" y="34"/>
                  </a:moveTo>
                  <a:lnTo>
                    <a:pt x="116" y="36"/>
                  </a:lnTo>
                  <a:lnTo>
                    <a:pt x="97" y="41"/>
                  </a:lnTo>
                  <a:lnTo>
                    <a:pt x="82" y="50"/>
                  </a:lnTo>
                  <a:lnTo>
                    <a:pt x="70" y="61"/>
                  </a:lnTo>
                  <a:lnTo>
                    <a:pt x="61" y="75"/>
                  </a:lnTo>
                  <a:lnTo>
                    <a:pt x="56" y="91"/>
                  </a:lnTo>
                  <a:lnTo>
                    <a:pt x="54" y="109"/>
                  </a:lnTo>
                  <a:lnTo>
                    <a:pt x="56" y="128"/>
                  </a:lnTo>
                  <a:lnTo>
                    <a:pt x="61" y="144"/>
                  </a:lnTo>
                  <a:lnTo>
                    <a:pt x="70" y="158"/>
                  </a:lnTo>
                  <a:lnTo>
                    <a:pt x="81" y="168"/>
                  </a:lnTo>
                  <a:lnTo>
                    <a:pt x="95" y="176"/>
                  </a:lnTo>
                  <a:lnTo>
                    <a:pt x="114" y="181"/>
                  </a:lnTo>
                  <a:lnTo>
                    <a:pt x="134" y="182"/>
                  </a:lnTo>
                  <a:lnTo>
                    <a:pt x="153" y="181"/>
                  </a:lnTo>
                  <a:lnTo>
                    <a:pt x="170" y="176"/>
                  </a:lnTo>
                  <a:lnTo>
                    <a:pt x="185" y="168"/>
                  </a:lnTo>
                  <a:lnTo>
                    <a:pt x="197" y="158"/>
                  </a:lnTo>
                  <a:lnTo>
                    <a:pt x="206" y="144"/>
                  </a:lnTo>
                  <a:lnTo>
                    <a:pt x="211" y="128"/>
                  </a:lnTo>
                  <a:lnTo>
                    <a:pt x="213" y="109"/>
                  </a:lnTo>
                  <a:lnTo>
                    <a:pt x="211" y="89"/>
                  </a:lnTo>
                  <a:lnTo>
                    <a:pt x="206" y="73"/>
                  </a:lnTo>
                  <a:lnTo>
                    <a:pt x="198" y="59"/>
                  </a:lnTo>
                  <a:lnTo>
                    <a:pt x="186" y="48"/>
                  </a:lnTo>
                  <a:lnTo>
                    <a:pt x="172" y="41"/>
                  </a:lnTo>
                  <a:lnTo>
                    <a:pt x="155" y="36"/>
                  </a:lnTo>
                  <a:lnTo>
                    <a:pt x="136" y="34"/>
                  </a:lnTo>
                  <a:close/>
                  <a:moveTo>
                    <a:pt x="138" y="0"/>
                  </a:moveTo>
                  <a:lnTo>
                    <a:pt x="154" y="1"/>
                  </a:lnTo>
                  <a:lnTo>
                    <a:pt x="168" y="2"/>
                  </a:lnTo>
                  <a:lnTo>
                    <a:pt x="173" y="3"/>
                  </a:lnTo>
                  <a:lnTo>
                    <a:pt x="181" y="3"/>
                  </a:lnTo>
                  <a:lnTo>
                    <a:pt x="192" y="4"/>
                  </a:lnTo>
                  <a:lnTo>
                    <a:pt x="203" y="5"/>
                  </a:lnTo>
                  <a:lnTo>
                    <a:pt x="212" y="5"/>
                  </a:lnTo>
                  <a:lnTo>
                    <a:pt x="218" y="5"/>
                  </a:lnTo>
                  <a:lnTo>
                    <a:pt x="282" y="5"/>
                  </a:lnTo>
                  <a:lnTo>
                    <a:pt x="282" y="40"/>
                  </a:lnTo>
                  <a:lnTo>
                    <a:pt x="247" y="40"/>
                  </a:lnTo>
                  <a:lnTo>
                    <a:pt x="243" y="40"/>
                  </a:lnTo>
                  <a:lnTo>
                    <a:pt x="236" y="39"/>
                  </a:lnTo>
                  <a:lnTo>
                    <a:pt x="230" y="39"/>
                  </a:lnTo>
                  <a:lnTo>
                    <a:pt x="227" y="39"/>
                  </a:lnTo>
                  <a:lnTo>
                    <a:pt x="228" y="39"/>
                  </a:lnTo>
                  <a:lnTo>
                    <a:pt x="229" y="40"/>
                  </a:lnTo>
                  <a:lnTo>
                    <a:pt x="240" y="52"/>
                  </a:lnTo>
                  <a:lnTo>
                    <a:pt x="249" y="67"/>
                  </a:lnTo>
                  <a:lnTo>
                    <a:pt x="255" y="84"/>
                  </a:lnTo>
                  <a:lnTo>
                    <a:pt x="257" y="104"/>
                  </a:lnTo>
                  <a:lnTo>
                    <a:pt x="255" y="125"/>
                  </a:lnTo>
                  <a:lnTo>
                    <a:pt x="251" y="144"/>
                  </a:lnTo>
                  <a:lnTo>
                    <a:pt x="243" y="161"/>
                  </a:lnTo>
                  <a:lnTo>
                    <a:pt x="232" y="177"/>
                  </a:lnTo>
                  <a:lnTo>
                    <a:pt x="218" y="190"/>
                  </a:lnTo>
                  <a:lnTo>
                    <a:pt x="200" y="200"/>
                  </a:lnTo>
                  <a:lnTo>
                    <a:pt x="180" y="208"/>
                  </a:lnTo>
                  <a:lnTo>
                    <a:pt x="157" y="213"/>
                  </a:lnTo>
                  <a:lnTo>
                    <a:pt x="130" y="215"/>
                  </a:lnTo>
                  <a:lnTo>
                    <a:pt x="116" y="214"/>
                  </a:lnTo>
                  <a:lnTo>
                    <a:pt x="101" y="213"/>
                  </a:lnTo>
                  <a:lnTo>
                    <a:pt x="89" y="211"/>
                  </a:lnTo>
                  <a:lnTo>
                    <a:pt x="79" y="216"/>
                  </a:lnTo>
                  <a:lnTo>
                    <a:pt x="73" y="222"/>
                  </a:lnTo>
                  <a:lnTo>
                    <a:pt x="69" y="230"/>
                  </a:lnTo>
                  <a:lnTo>
                    <a:pt x="67" y="237"/>
                  </a:lnTo>
                  <a:lnTo>
                    <a:pt x="69" y="246"/>
                  </a:lnTo>
                  <a:lnTo>
                    <a:pt x="75" y="253"/>
                  </a:lnTo>
                  <a:lnTo>
                    <a:pt x="86" y="258"/>
                  </a:lnTo>
                  <a:lnTo>
                    <a:pt x="101" y="261"/>
                  </a:lnTo>
                  <a:lnTo>
                    <a:pt x="121" y="262"/>
                  </a:lnTo>
                  <a:lnTo>
                    <a:pt x="178" y="262"/>
                  </a:lnTo>
                  <a:lnTo>
                    <a:pt x="204" y="264"/>
                  </a:lnTo>
                  <a:lnTo>
                    <a:pt x="225" y="269"/>
                  </a:lnTo>
                  <a:lnTo>
                    <a:pt x="244" y="278"/>
                  </a:lnTo>
                  <a:lnTo>
                    <a:pt x="258" y="291"/>
                  </a:lnTo>
                  <a:lnTo>
                    <a:pt x="268" y="306"/>
                  </a:lnTo>
                  <a:lnTo>
                    <a:pt x="274" y="324"/>
                  </a:lnTo>
                  <a:lnTo>
                    <a:pt x="276" y="344"/>
                  </a:lnTo>
                  <a:lnTo>
                    <a:pt x="274" y="368"/>
                  </a:lnTo>
                  <a:lnTo>
                    <a:pt x="265" y="388"/>
                  </a:lnTo>
                  <a:lnTo>
                    <a:pt x="252" y="407"/>
                  </a:lnTo>
                  <a:lnTo>
                    <a:pt x="233" y="422"/>
                  </a:lnTo>
                  <a:lnTo>
                    <a:pt x="211" y="435"/>
                  </a:lnTo>
                  <a:lnTo>
                    <a:pt x="185" y="445"/>
                  </a:lnTo>
                  <a:lnTo>
                    <a:pt x="155" y="451"/>
                  </a:lnTo>
                  <a:lnTo>
                    <a:pt x="123" y="453"/>
                  </a:lnTo>
                  <a:lnTo>
                    <a:pt x="95" y="452"/>
                  </a:lnTo>
                  <a:lnTo>
                    <a:pt x="72" y="447"/>
                  </a:lnTo>
                  <a:lnTo>
                    <a:pt x="51" y="441"/>
                  </a:lnTo>
                  <a:lnTo>
                    <a:pt x="33" y="431"/>
                  </a:lnTo>
                  <a:lnTo>
                    <a:pt x="19" y="419"/>
                  </a:lnTo>
                  <a:lnTo>
                    <a:pt x="9" y="404"/>
                  </a:lnTo>
                  <a:lnTo>
                    <a:pt x="2" y="387"/>
                  </a:lnTo>
                  <a:lnTo>
                    <a:pt x="0" y="367"/>
                  </a:lnTo>
                  <a:lnTo>
                    <a:pt x="3" y="345"/>
                  </a:lnTo>
                  <a:lnTo>
                    <a:pt x="10" y="327"/>
                  </a:lnTo>
                  <a:lnTo>
                    <a:pt x="21" y="311"/>
                  </a:lnTo>
                  <a:lnTo>
                    <a:pt x="35" y="299"/>
                  </a:lnTo>
                  <a:lnTo>
                    <a:pt x="51" y="289"/>
                  </a:lnTo>
                  <a:lnTo>
                    <a:pt x="39" y="281"/>
                  </a:lnTo>
                  <a:lnTo>
                    <a:pt x="29" y="271"/>
                  </a:lnTo>
                  <a:lnTo>
                    <a:pt x="23" y="260"/>
                  </a:lnTo>
                  <a:lnTo>
                    <a:pt x="21" y="246"/>
                  </a:lnTo>
                  <a:lnTo>
                    <a:pt x="24" y="232"/>
                  </a:lnTo>
                  <a:lnTo>
                    <a:pt x="30" y="218"/>
                  </a:lnTo>
                  <a:lnTo>
                    <a:pt x="40" y="207"/>
                  </a:lnTo>
                  <a:lnTo>
                    <a:pt x="54" y="199"/>
                  </a:lnTo>
                  <a:lnTo>
                    <a:pt x="38" y="187"/>
                  </a:lnTo>
                  <a:lnTo>
                    <a:pt x="26" y="172"/>
                  </a:lnTo>
                  <a:lnTo>
                    <a:pt x="17" y="155"/>
                  </a:lnTo>
                  <a:lnTo>
                    <a:pt x="12" y="136"/>
                  </a:lnTo>
                  <a:lnTo>
                    <a:pt x="10" y="114"/>
                  </a:lnTo>
                  <a:lnTo>
                    <a:pt x="12" y="90"/>
                  </a:lnTo>
                  <a:lnTo>
                    <a:pt x="19" y="69"/>
                  </a:lnTo>
                  <a:lnTo>
                    <a:pt x="30" y="50"/>
                  </a:lnTo>
                  <a:lnTo>
                    <a:pt x="44" y="34"/>
                  </a:lnTo>
                  <a:lnTo>
                    <a:pt x="62" y="20"/>
                  </a:lnTo>
                  <a:lnTo>
                    <a:pt x="84" y="9"/>
                  </a:lnTo>
                  <a:lnTo>
                    <a:pt x="110" y="2"/>
                  </a:lnTo>
                  <a:lnTo>
                    <a:pt x="138"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1" name="Freeform 30">
              <a:extLst>
                <a:ext uri="{FF2B5EF4-FFF2-40B4-BE49-F238E27FC236}">
                  <a16:creationId xmlns:a16="http://schemas.microsoft.com/office/drawing/2014/main" id="{94CB488D-89A1-9496-B5EA-6DDDCE7C663B}"/>
                </a:ext>
              </a:extLst>
            </p:cNvPr>
            <p:cNvSpPr>
              <a:spLocks noEditPoints="1"/>
            </p:cNvSpPr>
            <p:nvPr/>
          </p:nvSpPr>
          <p:spPr bwMode="auto">
            <a:xfrm>
              <a:off x="4782" y="-197"/>
              <a:ext cx="90" cy="101"/>
            </a:xfrm>
            <a:custGeom>
              <a:avLst/>
              <a:gdLst>
                <a:gd name="T0" fmla="*/ 121 w 270"/>
                <a:gd name="T1" fmla="*/ 38 h 304"/>
                <a:gd name="T2" fmla="*/ 93 w 270"/>
                <a:gd name="T3" fmla="*/ 48 h 304"/>
                <a:gd name="T4" fmla="*/ 68 w 270"/>
                <a:gd name="T5" fmla="*/ 70 h 304"/>
                <a:gd name="T6" fmla="*/ 52 w 270"/>
                <a:gd name="T7" fmla="*/ 104 h 304"/>
                <a:gd name="T8" fmla="*/ 46 w 270"/>
                <a:gd name="T9" fmla="*/ 150 h 304"/>
                <a:gd name="T10" fmla="*/ 52 w 270"/>
                <a:gd name="T11" fmla="*/ 200 h 304"/>
                <a:gd name="T12" fmla="*/ 69 w 270"/>
                <a:gd name="T13" fmla="*/ 236 h 304"/>
                <a:gd name="T14" fmla="*/ 98 w 270"/>
                <a:gd name="T15" fmla="*/ 259 h 304"/>
                <a:gd name="T16" fmla="*/ 136 w 270"/>
                <a:gd name="T17" fmla="*/ 266 h 304"/>
                <a:gd name="T18" fmla="*/ 166 w 270"/>
                <a:gd name="T19" fmla="*/ 261 h 304"/>
                <a:gd name="T20" fmla="*/ 192 w 270"/>
                <a:gd name="T21" fmla="*/ 244 h 304"/>
                <a:gd name="T22" fmla="*/ 211 w 270"/>
                <a:gd name="T23" fmla="*/ 216 h 304"/>
                <a:gd name="T24" fmla="*/ 222 w 270"/>
                <a:gd name="T25" fmla="*/ 176 h 304"/>
                <a:gd name="T26" fmla="*/ 223 w 270"/>
                <a:gd name="T27" fmla="*/ 125 h 304"/>
                <a:gd name="T28" fmla="*/ 212 w 270"/>
                <a:gd name="T29" fmla="*/ 83 h 304"/>
                <a:gd name="T30" fmla="*/ 190 w 270"/>
                <a:gd name="T31" fmla="*/ 54 h 304"/>
                <a:gd name="T32" fmla="*/ 157 w 270"/>
                <a:gd name="T33" fmla="*/ 38 h 304"/>
                <a:gd name="T34" fmla="*/ 140 w 270"/>
                <a:gd name="T35" fmla="*/ 0 h 304"/>
                <a:gd name="T36" fmla="*/ 181 w 270"/>
                <a:gd name="T37" fmla="*/ 5 h 304"/>
                <a:gd name="T38" fmla="*/ 217 w 270"/>
                <a:gd name="T39" fmla="*/ 21 h 304"/>
                <a:gd name="T40" fmla="*/ 245 w 270"/>
                <a:gd name="T41" fmla="*/ 49 h 304"/>
                <a:gd name="T42" fmla="*/ 263 w 270"/>
                <a:gd name="T43" fmla="*/ 90 h 304"/>
                <a:gd name="T44" fmla="*/ 270 w 270"/>
                <a:gd name="T45" fmla="*/ 147 h 304"/>
                <a:gd name="T46" fmla="*/ 262 w 270"/>
                <a:gd name="T47" fmla="*/ 202 h 304"/>
                <a:gd name="T48" fmla="*/ 240 w 270"/>
                <a:gd name="T49" fmla="*/ 248 h 304"/>
                <a:gd name="T50" fmla="*/ 205 w 270"/>
                <a:gd name="T51" fmla="*/ 283 h 304"/>
                <a:gd name="T52" fmla="*/ 157 w 270"/>
                <a:gd name="T53" fmla="*/ 301 h 304"/>
                <a:gd name="T54" fmla="*/ 105 w 270"/>
                <a:gd name="T55" fmla="*/ 302 h 304"/>
                <a:gd name="T56" fmla="*/ 61 w 270"/>
                <a:gd name="T57" fmla="*/ 288 h 304"/>
                <a:gd name="T58" fmla="*/ 28 w 270"/>
                <a:gd name="T59" fmla="*/ 259 h 304"/>
                <a:gd name="T60" fmla="*/ 7 w 270"/>
                <a:gd name="T61" fmla="*/ 214 h 304"/>
                <a:gd name="T62" fmla="*/ 0 w 270"/>
                <a:gd name="T63" fmla="*/ 154 h 304"/>
                <a:gd name="T64" fmla="*/ 8 w 270"/>
                <a:gd name="T65" fmla="*/ 100 h 304"/>
                <a:gd name="T66" fmla="*/ 29 w 270"/>
                <a:gd name="T67" fmla="*/ 55 h 304"/>
                <a:gd name="T68" fmla="*/ 64 w 270"/>
                <a:gd name="T69" fmla="*/ 21 h 304"/>
                <a:gd name="T70" fmla="*/ 113 w 270"/>
                <a:gd name="T71" fmla="*/ 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0" h="304">
                  <a:moveTo>
                    <a:pt x="136" y="36"/>
                  </a:moveTo>
                  <a:lnTo>
                    <a:pt x="121" y="38"/>
                  </a:lnTo>
                  <a:lnTo>
                    <a:pt x="107" y="42"/>
                  </a:lnTo>
                  <a:lnTo>
                    <a:pt x="93" y="48"/>
                  </a:lnTo>
                  <a:lnTo>
                    <a:pt x="79" y="58"/>
                  </a:lnTo>
                  <a:lnTo>
                    <a:pt x="68" y="70"/>
                  </a:lnTo>
                  <a:lnTo>
                    <a:pt x="59" y="85"/>
                  </a:lnTo>
                  <a:lnTo>
                    <a:pt x="52" y="104"/>
                  </a:lnTo>
                  <a:lnTo>
                    <a:pt x="48" y="126"/>
                  </a:lnTo>
                  <a:lnTo>
                    <a:pt x="46" y="150"/>
                  </a:lnTo>
                  <a:lnTo>
                    <a:pt x="47" y="177"/>
                  </a:lnTo>
                  <a:lnTo>
                    <a:pt x="52" y="200"/>
                  </a:lnTo>
                  <a:lnTo>
                    <a:pt x="59" y="220"/>
                  </a:lnTo>
                  <a:lnTo>
                    <a:pt x="69" y="236"/>
                  </a:lnTo>
                  <a:lnTo>
                    <a:pt x="82" y="249"/>
                  </a:lnTo>
                  <a:lnTo>
                    <a:pt x="98" y="259"/>
                  </a:lnTo>
                  <a:lnTo>
                    <a:pt x="116" y="264"/>
                  </a:lnTo>
                  <a:lnTo>
                    <a:pt x="136" y="266"/>
                  </a:lnTo>
                  <a:lnTo>
                    <a:pt x="151" y="265"/>
                  </a:lnTo>
                  <a:lnTo>
                    <a:pt x="166" y="261"/>
                  </a:lnTo>
                  <a:lnTo>
                    <a:pt x="179" y="254"/>
                  </a:lnTo>
                  <a:lnTo>
                    <a:pt x="192" y="244"/>
                  </a:lnTo>
                  <a:lnTo>
                    <a:pt x="203" y="232"/>
                  </a:lnTo>
                  <a:lnTo>
                    <a:pt x="211" y="216"/>
                  </a:lnTo>
                  <a:lnTo>
                    <a:pt x="218" y="197"/>
                  </a:lnTo>
                  <a:lnTo>
                    <a:pt x="222" y="176"/>
                  </a:lnTo>
                  <a:lnTo>
                    <a:pt x="224" y="150"/>
                  </a:lnTo>
                  <a:lnTo>
                    <a:pt x="223" y="125"/>
                  </a:lnTo>
                  <a:lnTo>
                    <a:pt x="218" y="102"/>
                  </a:lnTo>
                  <a:lnTo>
                    <a:pt x="212" y="83"/>
                  </a:lnTo>
                  <a:lnTo>
                    <a:pt x="202" y="66"/>
                  </a:lnTo>
                  <a:lnTo>
                    <a:pt x="190" y="54"/>
                  </a:lnTo>
                  <a:lnTo>
                    <a:pt x="175" y="44"/>
                  </a:lnTo>
                  <a:lnTo>
                    <a:pt x="157" y="38"/>
                  </a:lnTo>
                  <a:lnTo>
                    <a:pt x="136" y="36"/>
                  </a:lnTo>
                  <a:close/>
                  <a:moveTo>
                    <a:pt x="140" y="0"/>
                  </a:moveTo>
                  <a:lnTo>
                    <a:pt x="161" y="1"/>
                  </a:lnTo>
                  <a:lnTo>
                    <a:pt x="181" y="5"/>
                  </a:lnTo>
                  <a:lnTo>
                    <a:pt x="200" y="11"/>
                  </a:lnTo>
                  <a:lnTo>
                    <a:pt x="217" y="21"/>
                  </a:lnTo>
                  <a:lnTo>
                    <a:pt x="232" y="33"/>
                  </a:lnTo>
                  <a:lnTo>
                    <a:pt x="245" y="49"/>
                  </a:lnTo>
                  <a:lnTo>
                    <a:pt x="255" y="68"/>
                  </a:lnTo>
                  <a:lnTo>
                    <a:pt x="263" y="90"/>
                  </a:lnTo>
                  <a:lnTo>
                    <a:pt x="268" y="117"/>
                  </a:lnTo>
                  <a:lnTo>
                    <a:pt x="270" y="147"/>
                  </a:lnTo>
                  <a:lnTo>
                    <a:pt x="268" y="176"/>
                  </a:lnTo>
                  <a:lnTo>
                    <a:pt x="262" y="202"/>
                  </a:lnTo>
                  <a:lnTo>
                    <a:pt x="253" y="227"/>
                  </a:lnTo>
                  <a:lnTo>
                    <a:pt x="240" y="248"/>
                  </a:lnTo>
                  <a:lnTo>
                    <a:pt x="224" y="267"/>
                  </a:lnTo>
                  <a:lnTo>
                    <a:pt x="205" y="283"/>
                  </a:lnTo>
                  <a:lnTo>
                    <a:pt x="182" y="294"/>
                  </a:lnTo>
                  <a:lnTo>
                    <a:pt x="157" y="301"/>
                  </a:lnTo>
                  <a:lnTo>
                    <a:pt x="130" y="304"/>
                  </a:lnTo>
                  <a:lnTo>
                    <a:pt x="105" y="302"/>
                  </a:lnTo>
                  <a:lnTo>
                    <a:pt x="81" y="297"/>
                  </a:lnTo>
                  <a:lnTo>
                    <a:pt x="61" y="288"/>
                  </a:lnTo>
                  <a:lnTo>
                    <a:pt x="43" y="275"/>
                  </a:lnTo>
                  <a:lnTo>
                    <a:pt x="28" y="259"/>
                  </a:lnTo>
                  <a:lnTo>
                    <a:pt x="16" y="238"/>
                  </a:lnTo>
                  <a:lnTo>
                    <a:pt x="7" y="214"/>
                  </a:lnTo>
                  <a:lnTo>
                    <a:pt x="2" y="186"/>
                  </a:lnTo>
                  <a:lnTo>
                    <a:pt x="0" y="154"/>
                  </a:lnTo>
                  <a:lnTo>
                    <a:pt x="2" y="127"/>
                  </a:lnTo>
                  <a:lnTo>
                    <a:pt x="8" y="100"/>
                  </a:lnTo>
                  <a:lnTo>
                    <a:pt x="17" y="76"/>
                  </a:lnTo>
                  <a:lnTo>
                    <a:pt x="29" y="55"/>
                  </a:lnTo>
                  <a:lnTo>
                    <a:pt x="45" y="36"/>
                  </a:lnTo>
                  <a:lnTo>
                    <a:pt x="64" y="21"/>
                  </a:lnTo>
                  <a:lnTo>
                    <a:pt x="87" y="10"/>
                  </a:lnTo>
                  <a:lnTo>
                    <a:pt x="113" y="3"/>
                  </a:lnTo>
                  <a:lnTo>
                    <a:pt x="14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2" name="Freeform 31">
              <a:extLst>
                <a:ext uri="{FF2B5EF4-FFF2-40B4-BE49-F238E27FC236}">
                  <a16:creationId xmlns:a16="http://schemas.microsoft.com/office/drawing/2014/main" id="{F82B6D05-26D1-7D26-324D-082520DB6C84}"/>
                </a:ext>
              </a:extLst>
            </p:cNvPr>
            <p:cNvSpPr>
              <a:spLocks/>
            </p:cNvSpPr>
            <p:nvPr/>
          </p:nvSpPr>
          <p:spPr bwMode="auto">
            <a:xfrm>
              <a:off x="4885" y="-198"/>
              <a:ext cx="78" cy="100"/>
            </a:xfrm>
            <a:custGeom>
              <a:avLst/>
              <a:gdLst>
                <a:gd name="T0" fmla="*/ 146 w 233"/>
                <a:gd name="T1" fmla="*/ 0 h 300"/>
                <a:gd name="T2" fmla="*/ 166 w 233"/>
                <a:gd name="T3" fmla="*/ 2 h 300"/>
                <a:gd name="T4" fmla="*/ 184 w 233"/>
                <a:gd name="T5" fmla="*/ 6 h 300"/>
                <a:gd name="T6" fmla="*/ 198 w 233"/>
                <a:gd name="T7" fmla="*/ 13 h 300"/>
                <a:gd name="T8" fmla="*/ 210 w 233"/>
                <a:gd name="T9" fmla="*/ 23 h 300"/>
                <a:gd name="T10" fmla="*/ 219 w 233"/>
                <a:gd name="T11" fmla="*/ 34 h 300"/>
                <a:gd name="T12" fmla="*/ 225 w 233"/>
                <a:gd name="T13" fmla="*/ 47 h 300"/>
                <a:gd name="T14" fmla="*/ 230 w 233"/>
                <a:gd name="T15" fmla="*/ 62 h 300"/>
                <a:gd name="T16" fmla="*/ 233 w 233"/>
                <a:gd name="T17" fmla="*/ 78 h 300"/>
                <a:gd name="T18" fmla="*/ 233 w 233"/>
                <a:gd name="T19" fmla="*/ 95 h 300"/>
                <a:gd name="T20" fmla="*/ 233 w 233"/>
                <a:gd name="T21" fmla="*/ 300 h 300"/>
                <a:gd name="T22" fmla="*/ 189 w 233"/>
                <a:gd name="T23" fmla="*/ 300 h 300"/>
                <a:gd name="T24" fmla="*/ 189 w 233"/>
                <a:gd name="T25" fmla="*/ 110 h 300"/>
                <a:gd name="T26" fmla="*/ 188 w 233"/>
                <a:gd name="T27" fmla="*/ 91 h 300"/>
                <a:gd name="T28" fmla="*/ 186 w 233"/>
                <a:gd name="T29" fmla="*/ 75 h 300"/>
                <a:gd name="T30" fmla="*/ 181 w 233"/>
                <a:gd name="T31" fmla="*/ 61 h 300"/>
                <a:gd name="T32" fmla="*/ 174 w 233"/>
                <a:gd name="T33" fmla="*/ 51 h 300"/>
                <a:gd name="T34" fmla="*/ 164 w 233"/>
                <a:gd name="T35" fmla="*/ 43 h 300"/>
                <a:gd name="T36" fmla="*/ 151 w 233"/>
                <a:gd name="T37" fmla="*/ 38 h 300"/>
                <a:gd name="T38" fmla="*/ 135 w 233"/>
                <a:gd name="T39" fmla="*/ 37 h 300"/>
                <a:gd name="T40" fmla="*/ 116 w 233"/>
                <a:gd name="T41" fmla="*/ 39 h 300"/>
                <a:gd name="T42" fmla="*/ 98 w 233"/>
                <a:gd name="T43" fmla="*/ 46 h 300"/>
                <a:gd name="T44" fmla="*/ 83 w 233"/>
                <a:gd name="T45" fmla="*/ 57 h 300"/>
                <a:gd name="T46" fmla="*/ 70 w 233"/>
                <a:gd name="T47" fmla="*/ 71 h 300"/>
                <a:gd name="T48" fmla="*/ 60 w 233"/>
                <a:gd name="T49" fmla="*/ 89 h 300"/>
                <a:gd name="T50" fmla="*/ 51 w 233"/>
                <a:gd name="T51" fmla="*/ 111 h 300"/>
                <a:gd name="T52" fmla="*/ 46 w 233"/>
                <a:gd name="T53" fmla="*/ 134 h 300"/>
                <a:gd name="T54" fmla="*/ 44 w 233"/>
                <a:gd name="T55" fmla="*/ 159 h 300"/>
                <a:gd name="T56" fmla="*/ 44 w 233"/>
                <a:gd name="T57" fmla="*/ 300 h 300"/>
                <a:gd name="T58" fmla="*/ 0 w 233"/>
                <a:gd name="T59" fmla="*/ 300 h 300"/>
                <a:gd name="T60" fmla="*/ 0 w 233"/>
                <a:gd name="T61" fmla="*/ 6 h 300"/>
                <a:gd name="T62" fmla="*/ 44 w 233"/>
                <a:gd name="T63" fmla="*/ 6 h 300"/>
                <a:gd name="T64" fmla="*/ 43 w 233"/>
                <a:gd name="T65" fmla="*/ 28 h 300"/>
                <a:gd name="T66" fmla="*/ 41 w 233"/>
                <a:gd name="T67" fmla="*/ 51 h 300"/>
                <a:gd name="T68" fmla="*/ 39 w 233"/>
                <a:gd name="T69" fmla="*/ 71 h 300"/>
                <a:gd name="T70" fmla="*/ 40 w 233"/>
                <a:gd name="T71" fmla="*/ 72 h 300"/>
                <a:gd name="T72" fmla="*/ 50 w 233"/>
                <a:gd name="T73" fmla="*/ 52 h 300"/>
                <a:gd name="T74" fmla="*/ 64 w 233"/>
                <a:gd name="T75" fmla="*/ 34 h 300"/>
                <a:gd name="T76" fmla="*/ 80 w 233"/>
                <a:gd name="T77" fmla="*/ 20 h 300"/>
                <a:gd name="T78" fmla="*/ 99 w 233"/>
                <a:gd name="T79" fmla="*/ 9 h 300"/>
                <a:gd name="T80" fmla="*/ 121 w 233"/>
                <a:gd name="T81" fmla="*/ 3 h 300"/>
                <a:gd name="T82" fmla="*/ 146 w 233"/>
                <a:gd name="T8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300">
                  <a:moveTo>
                    <a:pt x="146" y="0"/>
                  </a:moveTo>
                  <a:lnTo>
                    <a:pt x="166" y="2"/>
                  </a:lnTo>
                  <a:lnTo>
                    <a:pt x="184" y="6"/>
                  </a:lnTo>
                  <a:lnTo>
                    <a:pt x="198" y="13"/>
                  </a:lnTo>
                  <a:lnTo>
                    <a:pt x="210" y="23"/>
                  </a:lnTo>
                  <a:lnTo>
                    <a:pt x="219" y="34"/>
                  </a:lnTo>
                  <a:lnTo>
                    <a:pt x="225" y="47"/>
                  </a:lnTo>
                  <a:lnTo>
                    <a:pt x="230" y="62"/>
                  </a:lnTo>
                  <a:lnTo>
                    <a:pt x="233" y="78"/>
                  </a:lnTo>
                  <a:lnTo>
                    <a:pt x="233" y="95"/>
                  </a:lnTo>
                  <a:lnTo>
                    <a:pt x="233" y="300"/>
                  </a:lnTo>
                  <a:lnTo>
                    <a:pt x="189" y="300"/>
                  </a:lnTo>
                  <a:lnTo>
                    <a:pt x="189" y="110"/>
                  </a:lnTo>
                  <a:lnTo>
                    <a:pt x="188" y="91"/>
                  </a:lnTo>
                  <a:lnTo>
                    <a:pt x="186" y="75"/>
                  </a:lnTo>
                  <a:lnTo>
                    <a:pt x="181" y="61"/>
                  </a:lnTo>
                  <a:lnTo>
                    <a:pt x="174" y="51"/>
                  </a:lnTo>
                  <a:lnTo>
                    <a:pt x="164" y="43"/>
                  </a:lnTo>
                  <a:lnTo>
                    <a:pt x="151" y="38"/>
                  </a:lnTo>
                  <a:lnTo>
                    <a:pt x="135" y="37"/>
                  </a:lnTo>
                  <a:lnTo>
                    <a:pt x="116" y="39"/>
                  </a:lnTo>
                  <a:lnTo>
                    <a:pt x="98" y="46"/>
                  </a:lnTo>
                  <a:lnTo>
                    <a:pt x="83" y="57"/>
                  </a:lnTo>
                  <a:lnTo>
                    <a:pt x="70" y="71"/>
                  </a:lnTo>
                  <a:lnTo>
                    <a:pt x="60" y="89"/>
                  </a:lnTo>
                  <a:lnTo>
                    <a:pt x="51" y="111"/>
                  </a:lnTo>
                  <a:lnTo>
                    <a:pt x="46" y="134"/>
                  </a:lnTo>
                  <a:lnTo>
                    <a:pt x="44" y="159"/>
                  </a:lnTo>
                  <a:lnTo>
                    <a:pt x="44" y="300"/>
                  </a:lnTo>
                  <a:lnTo>
                    <a:pt x="0" y="300"/>
                  </a:lnTo>
                  <a:lnTo>
                    <a:pt x="0" y="6"/>
                  </a:lnTo>
                  <a:lnTo>
                    <a:pt x="44" y="6"/>
                  </a:lnTo>
                  <a:lnTo>
                    <a:pt x="43" y="28"/>
                  </a:lnTo>
                  <a:lnTo>
                    <a:pt x="41" y="51"/>
                  </a:lnTo>
                  <a:lnTo>
                    <a:pt x="39" y="71"/>
                  </a:lnTo>
                  <a:lnTo>
                    <a:pt x="40" y="72"/>
                  </a:lnTo>
                  <a:lnTo>
                    <a:pt x="50" y="52"/>
                  </a:lnTo>
                  <a:lnTo>
                    <a:pt x="64" y="34"/>
                  </a:lnTo>
                  <a:lnTo>
                    <a:pt x="80" y="20"/>
                  </a:lnTo>
                  <a:lnTo>
                    <a:pt x="99" y="9"/>
                  </a:lnTo>
                  <a:lnTo>
                    <a:pt x="121" y="3"/>
                  </a:lnTo>
                  <a:lnTo>
                    <a:pt x="14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3" name="Freeform 32">
              <a:extLst>
                <a:ext uri="{FF2B5EF4-FFF2-40B4-BE49-F238E27FC236}">
                  <a16:creationId xmlns:a16="http://schemas.microsoft.com/office/drawing/2014/main" id="{A7998B92-58EA-387E-5784-4DDD979F477D}"/>
                </a:ext>
              </a:extLst>
            </p:cNvPr>
            <p:cNvSpPr>
              <a:spLocks/>
            </p:cNvSpPr>
            <p:nvPr/>
          </p:nvSpPr>
          <p:spPr bwMode="auto">
            <a:xfrm>
              <a:off x="4988" y="-198"/>
              <a:ext cx="77" cy="100"/>
            </a:xfrm>
            <a:custGeom>
              <a:avLst/>
              <a:gdLst>
                <a:gd name="T0" fmla="*/ 145 w 233"/>
                <a:gd name="T1" fmla="*/ 0 h 300"/>
                <a:gd name="T2" fmla="*/ 166 w 233"/>
                <a:gd name="T3" fmla="*/ 2 h 300"/>
                <a:gd name="T4" fmla="*/ 183 w 233"/>
                <a:gd name="T5" fmla="*/ 6 h 300"/>
                <a:gd name="T6" fmla="*/ 198 w 233"/>
                <a:gd name="T7" fmla="*/ 13 h 300"/>
                <a:gd name="T8" fmla="*/ 209 w 233"/>
                <a:gd name="T9" fmla="*/ 23 h 300"/>
                <a:gd name="T10" fmla="*/ 218 w 233"/>
                <a:gd name="T11" fmla="*/ 34 h 300"/>
                <a:gd name="T12" fmla="*/ 225 w 233"/>
                <a:gd name="T13" fmla="*/ 47 h 300"/>
                <a:gd name="T14" fmla="*/ 230 w 233"/>
                <a:gd name="T15" fmla="*/ 62 h 300"/>
                <a:gd name="T16" fmla="*/ 232 w 233"/>
                <a:gd name="T17" fmla="*/ 78 h 300"/>
                <a:gd name="T18" fmla="*/ 233 w 233"/>
                <a:gd name="T19" fmla="*/ 95 h 300"/>
                <a:gd name="T20" fmla="*/ 233 w 233"/>
                <a:gd name="T21" fmla="*/ 300 h 300"/>
                <a:gd name="T22" fmla="*/ 189 w 233"/>
                <a:gd name="T23" fmla="*/ 300 h 300"/>
                <a:gd name="T24" fmla="*/ 189 w 233"/>
                <a:gd name="T25" fmla="*/ 110 h 300"/>
                <a:gd name="T26" fmla="*/ 188 w 233"/>
                <a:gd name="T27" fmla="*/ 91 h 300"/>
                <a:gd name="T28" fmla="*/ 185 w 233"/>
                <a:gd name="T29" fmla="*/ 75 h 300"/>
                <a:gd name="T30" fmla="*/ 181 w 233"/>
                <a:gd name="T31" fmla="*/ 61 h 300"/>
                <a:gd name="T32" fmla="*/ 173 w 233"/>
                <a:gd name="T33" fmla="*/ 51 h 300"/>
                <a:gd name="T34" fmla="*/ 163 w 233"/>
                <a:gd name="T35" fmla="*/ 43 h 300"/>
                <a:gd name="T36" fmla="*/ 150 w 233"/>
                <a:gd name="T37" fmla="*/ 38 h 300"/>
                <a:gd name="T38" fmla="*/ 134 w 233"/>
                <a:gd name="T39" fmla="*/ 37 h 300"/>
                <a:gd name="T40" fmla="*/ 115 w 233"/>
                <a:gd name="T41" fmla="*/ 39 h 300"/>
                <a:gd name="T42" fmla="*/ 98 w 233"/>
                <a:gd name="T43" fmla="*/ 46 h 300"/>
                <a:gd name="T44" fmla="*/ 83 w 233"/>
                <a:gd name="T45" fmla="*/ 57 h 300"/>
                <a:gd name="T46" fmla="*/ 70 w 233"/>
                <a:gd name="T47" fmla="*/ 71 h 300"/>
                <a:gd name="T48" fmla="*/ 59 w 233"/>
                <a:gd name="T49" fmla="*/ 89 h 300"/>
                <a:gd name="T50" fmla="*/ 51 w 233"/>
                <a:gd name="T51" fmla="*/ 111 h 300"/>
                <a:gd name="T52" fmla="*/ 46 w 233"/>
                <a:gd name="T53" fmla="*/ 134 h 300"/>
                <a:gd name="T54" fmla="*/ 45 w 233"/>
                <a:gd name="T55" fmla="*/ 159 h 300"/>
                <a:gd name="T56" fmla="*/ 45 w 233"/>
                <a:gd name="T57" fmla="*/ 300 h 300"/>
                <a:gd name="T58" fmla="*/ 0 w 233"/>
                <a:gd name="T59" fmla="*/ 300 h 300"/>
                <a:gd name="T60" fmla="*/ 0 w 233"/>
                <a:gd name="T61" fmla="*/ 6 h 300"/>
                <a:gd name="T62" fmla="*/ 44 w 233"/>
                <a:gd name="T63" fmla="*/ 6 h 300"/>
                <a:gd name="T64" fmla="*/ 44 w 233"/>
                <a:gd name="T65" fmla="*/ 28 h 300"/>
                <a:gd name="T66" fmla="*/ 42 w 233"/>
                <a:gd name="T67" fmla="*/ 51 h 300"/>
                <a:gd name="T68" fmla="*/ 39 w 233"/>
                <a:gd name="T69" fmla="*/ 71 h 300"/>
                <a:gd name="T70" fmla="*/ 41 w 233"/>
                <a:gd name="T71" fmla="*/ 72 h 300"/>
                <a:gd name="T72" fmla="*/ 51 w 233"/>
                <a:gd name="T73" fmla="*/ 52 h 300"/>
                <a:gd name="T74" fmla="*/ 64 w 233"/>
                <a:gd name="T75" fmla="*/ 34 h 300"/>
                <a:gd name="T76" fmla="*/ 80 w 233"/>
                <a:gd name="T77" fmla="*/ 20 h 300"/>
                <a:gd name="T78" fmla="*/ 99 w 233"/>
                <a:gd name="T79" fmla="*/ 9 h 300"/>
                <a:gd name="T80" fmla="*/ 121 w 233"/>
                <a:gd name="T81" fmla="*/ 3 h 300"/>
                <a:gd name="T82" fmla="*/ 145 w 233"/>
                <a:gd name="T8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300">
                  <a:moveTo>
                    <a:pt x="145" y="0"/>
                  </a:moveTo>
                  <a:lnTo>
                    <a:pt x="166" y="2"/>
                  </a:lnTo>
                  <a:lnTo>
                    <a:pt x="183" y="6"/>
                  </a:lnTo>
                  <a:lnTo>
                    <a:pt x="198" y="13"/>
                  </a:lnTo>
                  <a:lnTo>
                    <a:pt x="209" y="23"/>
                  </a:lnTo>
                  <a:lnTo>
                    <a:pt x="218" y="34"/>
                  </a:lnTo>
                  <a:lnTo>
                    <a:pt x="225" y="47"/>
                  </a:lnTo>
                  <a:lnTo>
                    <a:pt x="230" y="62"/>
                  </a:lnTo>
                  <a:lnTo>
                    <a:pt x="232" y="78"/>
                  </a:lnTo>
                  <a:lnTo>
                    <a:pt x="233" y="95"/>
                  </a:lnTo>
                  <a:lnTo>
                    <a:pt x="233" y="300"/>
                  </a:lnTo>
                  <a:lnTo>
                    <a:pt x="189" y="300"/>
                  </a:lnTo>
                  <a:lnTo>
                    <a:pt x="189" y="110"/>
                  </a:lnTo>
                  <a:lnTo>
                    <a:pt x="188" y="91"/>
                  </a:lnTo>
                  <a:lnTo>
                    <a:pt x="185" y="75"/>
                  </a:lnTo>
                  <a:lnTo>
                    <a:pt x="181" y="61"/>
                  </a:lnTo>
                  <a:lnTo>
                    <a:pt x="173" y="51"/>
                  </a:lnTo>
                  <a:lnTo>
                    <a:pt x="163" y="43"/>
                  </a:lnTo>
                  <a:lnTo>
                    <a:pt x="150" y="38"/>
                  </a:lnTo>
                  <a:lnTo>
                    <a:pt x="134" y="37"/>
                  </a:lnTo>
                  <a:lnTo>
                    <a:pt x="115" y="39"/>
                  </a:lnTo>
                  <a:lnTo>
                    <a:pt x="98" y="46"/>
                  </a:lnTo>
                  <a:lnTo>
                    <a:pt x="83" y="57"/>
                  </a:lnTo>
                  <a:lnTo>
                    <a:pt x="70" y="71"/>
                  </a:lnTo>
                  <a:lnTo>
                    <a:pt x="59" y="89"/>
                  </a:lnTo>
                  <a:lnTo>
                    <a:pt x="51" y="111"/>
                  </a:lnTo>
                  <a:lnTo>
                    <a:pt x="46" y="134"/>
                  </a:lnTo>
                  <a:lnTo>
                    <a:pt x="45" y="159"/>
                  </a:lnTo>
                  <a:lnTo>
                    <a:pt x="45" y="300"/>
                  </a:lnTo>
                  <a:lnTo>
                    <a:pt x="0" y="300"/>
                  </a:lnTo>
                  <a:lnTo>
                    <a:pt x="0" y="6"/>
                  </a:lnTo>
                  <a:lnTo>
                    <a:pt x="44" y="6"/>
                  </a:lnTo>
                  <a:lnTo>
                    <a:pt x="44" y="28"/>
                  </a:lnTo>
                  <a:lnTo>
                    <a:pt x="42" y="51"/>
                  </a:lnTo>
                  <a:lnTo>
                    <a:pt x="39" y="71"/>
                  </a:lnTo>
                  <a:lnTo>
                    <a:pt x="41" y="72"/>
                  </a:lnTo>
                  <a:lnTo>
                    <a:pt x="51" y="52"/>
                  </a:lnTo>
                  <a:lnTo>
                    <a:pt x="64" y="34"/>
                  </a:lnTo>
                  <a:lnTo>
                    <a:pt x="80" y="20"/>
                  </a:lnTo>
                  <a:lnTo>
                    <a:pt x="99" y="9"/>
                  </a:lnTo>
                  <a:lnTo>
                    <a:pt x="121" y="3"/>
                  </a:lnTo>
                  <a:lnTo>
                    <a:pt x="145"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4" name="Freeform 33">
              <a:extLst>
                <a:ext uri="{FF2B5EF4-FFF2-40B4-BE49-F238E27FC236}">
                  <a16:creationId xmlns:a16="http://schemas.microsoft.com/office/drawing/2014/main" id="{B56C46F5-2C31-BDC3-35E1-7087BBFFEDFD}"/>
                </a:ext>
              </a:extLst>
            </p:cNvPr>
            <p:cNvSpPr>
              <a:spLocks noEditPoints="1"/>
            </p:cNvSpPr>
            <p:nvPr/>
          </p:nvSpPr>
          <p:spPr bwMode="auto">
            <a:xfrm>
              <a:off x="5079" y="-197"/>
              <a:ext cx="81" cy="101"/>
            </a:xfrm>
            <a:custGeom>
              <a:avLst/>
              <a:gdLst>
                <a:gd name="T0" fmla="*/ 127 w 243"/>
                <a:gd name="T1" fmla="*/ 34 h 304"/>
                <a:gd name="T2" fmla="*/ 107 w 243"/>
                <a:gd name="T3" fmla="*/ 36 h 304"/>
                <a:gd name="T4" fmla="*/ 90 w 243"/>
                <a:gd name="T5" fmla="*/ 43 h 304"/>
                <a:gd name="T6" fmla="*/ 75 w 243"/>
                <a:gd name="T7" fmla="*/ 54 h 304"/>
                <a:gd name="T8" fmla="*/ 63 w 243"/>
                <a:gd name="T9" fmla="*/ 69 h 304"/>
                <a:gd name="T10" fmla="*/ 54 w 243"/>
                <a:gd name="T11" fmla="*/ 88 h 304"/>
                <a:gd name="T12" fmla="*/ 49 w 243"/>
                <a:gd name="T13" fmla="*/ 110 h 304"/>
                <a:gd name="T14" fmla="*/ 197 w 243"/>
                <a:gd name="T15" fmla="*/ 110 h 304"/>
                <a:gd name="T16" fmla="*/ 196 w 243"/>
                <a:gd name="T17" fmla="*/ 91 h 304"/>
                <a:gd name="T18" fmla="*/ 191 w 243"/>
                <a:gd name="T19" fmla="*/ 75 h 304"/>
                <a:gd name="T20" fmla="*/ 184 w 243"/>
                <a:gd name="T21" fmla="*/ 61 h 304"/>
                <a:gd name="T22" fmla="*/ 173 w 243"/>
                <a:gd name="T23" fmla="*/ 49 h 304"/>
                <a:gd name="T24" fmla="*/ 160 w 243"/>
                <a:gd name="T25" fmla="*/ 41 h 304"/>
                <a:gd name="T26" fmla="*/ 145 w 243"/>
                <a:gd name="T27" fmla="*/ 35 h 304"/>
                <a:gd name="T28" fmla="*/ 127 w 243"/>
                <a:gd name="T29" fmla="*/ 34 h 304"/>
                <a:gd name="T30" fmla="*/ 129 w 243"/>
                <a:gd name="T31" fmla="*/ 0 h 304"/>
                <a:gd name="T32" fmla="*/ 154 w 243"/>
                <a:gd name="T33" fmla="*/ 2 h 304"/>
                <a:gd name="T34" fmla="*/ 176 w 243"/>
                <a:gd name="T35" fmla="*/ 8 h 304"/>
                <a:gd name="T36" fmla="*/ 194 w 243"/>
                <a:gd name="T37" fmla="*/ 17 h 304"/>
                <a:gd name="T38" fmla="*/ 210 w 243"/>
                <a:gd name="T39" fmla="*/ 29 h 304"/>
                <a:gd name="T40" fmla="*/ 222 w 243"/>
                <a:gd name="T41" fmla="*/ 44 h 304"/>
                <a:gd name="T42" fmla="*/ 231 w 243"/>
                <a:gd name="T43" fmla="*/ 61 h 304"/>
                <a:gd name="T44" fmla="*/ 238 w 243"/>
                <a:gd name="T45" fmla="*/ 79 h 304"/>
                <a:gd name="T46" fmla="*/ 242 w 243"/>
                <a:gd name="T47" fmla="*/ 99 h 304"/>
                <a:gd name="T48" fmla="*/ 243 w 243"/>
                <a:gd name="T49" fmla="*/ 122 h 304"/>
                <a:gd name="T50" fmla="*/ 243 w 243"/>
                <a:gd name="T51" fmla="*/ 131 h 304"/>
                <a:gd name="T52" fmla="*/ 242 w 243"/>
                <a:gd name="T53" fmla="*/ 143 h 304"/>
                <a:gd name="T54" fmla="*/ 47 w 243"/>
                <a:gd name="T55" fmla="*/ 143 h 304"/>
                <a:gd name="T56" fmla="*/ 47 w 243"/>
                <a:gd name="T57" fmla="*/ 171 h 304"/>
                <a:gd name="T58" fmla="*/ 50 w 243"/>
                <a:gd name="T59" fmla="*/ 194 h 304"/>
                <a:gd name="T60" fmla="*/ 56 w 243"/>
                <a:gd name="T61" fmla="*/ 214 h 304"/>
                <a:gd name="T62" fmla="*/ 64 w 243"/>
                <a:gd name="T63" fmla="*/ 231 h 304"/>
                <a:gd name="T64" fmla="*/ 75 w 243"/>
                <a:gd name="T65" fmla="*/ 244 h 304"/>
                <a:gd name="T66" fmla="*/ 89 w 243"/>
                <a:gd name="T67" fmla="*/ 255 h 304"/>
                <a:gd name="T68" fmla="*/ 105 w 243"/>
                <a:gd name="T69" fmla="*/ 262 h 304"/>
                <a:gd name="T70" fmla="*/ 123 w 243"/>
                <a:gd name="T71" fmla="*/ 266 h 304"/>
                <a:gd name="T72" fmla="*/ 144 w 243"/>
                <a:gd name="T73" fmla="*/ 267 h 304"/>
                <a:gd name="T74" fmla="*/ 167 w 243"/>
                <a:gd name="T75" fmla="*/ 266 h 304"/>
                <a:gd name="T76" fmla="*/ 189 w 243"/>
                <a:gd name="T77" fmla="*/ 262 h 304"/>
                <a:gd name="T78" fmla="*/ 210 w 243"/>
                <a:gd name="T79" fmla="*/ 256 h 304"/>
                <a:gd name="T80" fmla="*/ 228 w 243"/>
                <a:gd name="T81" fmla="*/ 249 h 304"/>
                <a:gd name="T82" fmla="*/ 232 w 243"/>
                <a:gd name="T83" fmla="*/ 286 h 304"/>
                <a:gd name="T84" fmla="*/ 203 w 243"/>
                <a:gd name="T85" fmla="*/ 296 h 304"/>
                <a:gd name="T86" fmla="*/ 171 w 243"/>
                <a:gd name="T87" fmla="*/ 302 h 304"/>
                <a:gd name="T88" fmla="*/ 136 w 243"/>
                <a:gd name="T89" fmla="*/ 304 h 304"/>
                <a:gd name="T90" fmla="*/ 108 w 243"/>
                <a:gd name="T91" fmla="*/ 302 h 304"/>
                <a:gd name="T92" fmla="*/ 83 w 243"/>
                <a:gd name="T93" fmla="*/ 297 h 304"/>
                <a:gd name="T94" fmla="*/ 62 w 243"/>
                <a:gd name="T95" fmla="*/ 288 h 304"/>
                <a:gd name="T96" fmla="*/ 43 w 243"/>
                <a:gd name="T97" fmla="*/ 275 h 304"/>
                <a:gd name="T98" fmla="*/ 28 w 243"/>
                <a:gd name="T99" fmla="*/ 259 h 304"/>
                <a:gd name="T100" fmla="*/ 15 w 243"/>
                <a:gd name="T101" fmla="*/ 238 h 304"/>
                <a:gd name="T102" fmla="*/ 7 w 243"/>
                <a:gd name="T103" fmla="*/ 214 h 304"/>
                <a:gd name="T104" fmla="*/ 1 w 243"/>
                <a:gd name="T105" fmla="*/ 186 h 304"/>
                <a:gd name="T106" fmla="*/ 0 w 243"/>
                <a:gd name="T107" fmla="*/ 154 h 304"/>
                <a:gd name="T108" fmla="*/ 1 w 243"/>
                <a:gd name="T109" fmla="*/ 126 h 304"/>
                <a:gd name="T110" fmla="*/ 7 w 243"/>
                <a:gd name="T111" fmla="*/ 98 h 304"/>
                <a:gd name="T112" fmla="*/ 15 w 243"/>
                <a:gd name="T113" fmla="*/ 74 h 304"/>
                <a:gd name="T114" fmla="*/ 27 w 243"/>
                <a:gd name="T115" fmla="*/ 53 h 304"/>
                <a:gd name="T116" fmla="*/ 42 w 243"/>
                <a:gd name="T117" fmla="*/ 35 h 304"/>
                <a:gd name="T118" fmla="*/ 60 w 243"/>
                <a:gd name="T119" fmla="*/ 20 h 304"/>
                <a:gd name="T120" fmla="*/ 80 w 243"/>
                <a:gd name="T121" fmla="*/ 9 h 304"/>
                <a:gd name="T122" fmla="*/ 103 w 243"/>
                <a:gd name="T123" fmla="*/ 2 h 304"/>
                <a:gd name="T124" fmla="*/ 129 w 243"/>
                <a:gd name="T12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3" h="304">
                  <a:moveTo>
                    <a:pt x="127" y="34"/>
                  </a:moveTo>
                  <a:lnTo>
                    <a:pt x="107" y="36"/>
                  </a:lnTo>
                  <a:lnTo>
                    <a:pt x="90" y="43"/>
                  </a:lnTo>
                  <a:lnTo>
                    <a:pt x="75" y="54"/>
                  </a:lnTo>
                  <a:lnTo>
                    <a:pt x="63" y="69"/>
                  </a:lnTo>
                  <a:lnTo>
                    <a:pt x="54" y="88"/>
                  </a:lnTo>
                  <a:lnTo>
                    <a:pt x="49" y="110"/>
                  </a:lnTo>
                  <a:lnTo>
                    <a:pt x="197" y="110"/>
                  </a:lnTo>
                  <a:lnTo>
                    <a:pt x="196" y="91"/>
                  </a:lnTo>
                  <a:lnTo>
                    <a:pt x="191" y="75"/>
                  </a:lnTo>
                  <a:lnTo>
                    <a:pt x="184" y="61"/>
                  </a:lnTo>
                  <a:lnTo>
                    <a:pt x="173" y="49"/>
                  </a:lnTo>
                  <a:lnTo>
                    <a:pt x="160" y="41"/>
                  </a:lnTo>
                  <a:lnTo>
                    <a:pt x="145" y="35"/>
                  </a:lnTo>
                  <a:lnTo>
                    <a:pt x="127" y="34"/>
                  </a:lnTo>
                  <a:close/>
                  <a:moveTo>
                    <a:pt x="129" y="0"/>
                  </a:moveTo>
                  <a:lnTo>
                    <a:pt x="154" y="2"/>
                  </a:lnTo>
                  <a:lnTo>
                    <a:pt x="176" y="8"/>
                  </a:lnTo>
                  <a:lnTo>
                    <a:pt x="194" y="17"/>
                  </a:lnTo>
                  <a:lnTo>
                    <a:pt x="210" y="29"/>
                  </a:lnTo>
                  <a:lnTo>
                    <a:pt x="222" y="44"/>
                  </a:lnTo>
                  <a:lnTo>
                    <a:pt x="231" y="61"/>
                  </a:lnTo>
                  <a:lnTo>
                    <a:pt x="238" y="79"/>
                  </a:lnTo>
                  <a:lnTo>
                    <a:pt x="242" y="99"/>
                  </a:lnTo>
                  <a:lnTo>
                    <a:pt x="243" y="122"/>
                  </a:lnTo>
                  <a:lnTo>
                    <a:pt x="243" y="131"/>
                  </a:lnTo>
                  <a:lnTo>
                    <a:pt x="242" y="143"/>
                  </a:lnTo>
                  <a:lnTo>
                    <a:pt x="47" y="143"/>
                  </a:lnTo>
                  <a:lnTo>
                    <a:pt x="47" y="171"/>
                  </a:lnTo>
                  <a:lnTo>
                    <a:pt x="50" y="194"/>
                  </a:lnTo>
                  <a:lnTo>
                    <a:pt x="56" y="214"/>
                  </a:lnTo>
                  <a:lnTo>
                    <a:pt x="64" y="231"/>
                  </a:lnTo>
                  <a:lnTo>
                    <a:pt x="75" y="244"/>
                  </a:lnTo>
                  <a:lnTo>
                    <a:pt x="89" y="255"/>
                  </a:lnTo>
                  <a:lnTo>
                    <a:pt x="105" y="262"/>
                  </a:lnTo>
                  <a:lnTo>
                    <a:pt x="123" y="266"/>
                  </a:lnTo>
                  <a:lnTo>
                    <a:pt x="144" y="267"/>
                  </a:lnTo>
                  <a:lnTo>
                    <a:pt x="167" y="266"/>
                  </a:lnTo>
                  <a:lnTo>
                    <a:pt x="189" y="262"/>
                  </a:lnTo>
                  <a:lnTo>
                    <a:pt x="210" y="256"/>
                  </a:lnTo>
                  <a:lnTo>
                    <a:pt x="228" y="249"/>
                  </a:lnTo>
                  <a:lnTo>
                    <a:pt x="232" y="286"/>
                  </a:lnTo>
                  <a:lnTo>
                    <a:pt x="203" y="296"/>
                  </a:lnTo>
                  <a:lnTo>
                    <a:pt x="171" y="302"/>
                  </a:lnTo>
                  <a:lnTo>
                    <a:pt x="136" y="304"/>
                  </a:lnTo>
                  <a:lnTo>
                    <a:pt x="108" y="302"/>
                  </a:lnTo>
                  <a:lnTo>
                    <a:pt x="83" y="297"/>
                  </a:lnTo>
                  <a:lnTo>
                    <a:pt x="62" y="288"/>
                  </a:lnTo>
                  <a:lnTo>
                    <a:pt x="43" y="275"/>
                  </a:lnTo>
                  <a:lnTo>
                    <a:pt x="28" y="259"/>
                  </a:lnTo>
                  <a:lnTo>
                    <a:pt x="15" y="238"/>
                  </a:lnTo>
                  <a:lnTo>
                    <a:pt x="7" y="214"/>
                  </a:lnTo>
                  <a:lnTo>
                    <a:pt x="1" y="186"/>
                  </a:lnTo>
                  <a:lnTo>
                    <a:pt x="0" y="154"/>
                  </a:lnTo>
                  <a:lnTo>
                    <a:pt x="1" y="126"/>
                  </a:lnTo>
                  <a:lnTo>
                    <a:pt x="7" y="98"/>
                  </a:lnTo>
                  <a:lnTo>
                    <a:pt x="15" y="74"/>
                  </a:lnTo>
                  <a:lnTo>
                    <a:pt x="27" y="53"/>
                  </a:lnTo>
                  <a:lnTo>
                    <a:pt x="42" y="35"/>
                  </a:lnTo>
                  <a:lnTo>
                    <a:pt x="60" y="20"/>
                  </a:lnTo>
                  <a:lnTo>
                    <a:pt x="80" y="9"/>
                  </a:lnTo>
                  <a:lnTo>
                    <a:pt x="103" y="2"/>
                  </a:lnTo>
                  <a:lnTo>
                    <a:pt x="129"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34761368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losing slide Argonne DO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3DEC59-F5CF-CEAA-802E-33C6505C449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2729" cy="5143500"/>
          </a:xfrm>
          <a:prstGeom prst="rect">
            <a:avLst/>
          </a:prstGeom>
        </p:spPr>
      </p:pic>
      <p:pic>
        <p:nvPicPr>
          <p:cNvPr id="9" name="Picture 8">
            <a:extLst>
              <a:ext uri="{FF2B5EF4-FFF2-40B4-BE49-F238E27FC236}">
                <a16:creationId xmlns:a16="http://schemas.microsoft.com/office/drawing/2014/main" id="{B80802B6-4722-244C-B8A6-46B69A03D820}"/>
              </a:ext>
            </a:extLst>
          </p:cNvPr>
          <p:cNvPicPr>
            <a:picLocks noChangeAspect="1"/>
          </p:cNvPicPr>
          <p:nvPr userDrawn="1"/>
        </p:nvPicPr>
        <p:blipFill rotWithShape="1">
          <a:blip r:embed="rId3" cstate="print">
            <a:alphaModFix amt="80000"/>
            <a:extLst>
              <a:ext uri="{28A0092B-C50C-407E-A947-70E740481C1C}">
                <a14:useLocalDpi xmlns:a14="http://schemas.microsoft.com/office/drawing/2010/main"/>
              </a:ext>
            </a:extLst>
          </a:blip>
          <a:srcRect t="-208"/>
          <a:stretch/>
        </p:blipFill>
        <p:spPr>
          <a:xfrm>
            <a:off x="0" y="-10684"/>
            <a:ext cx="9144000" cy="5154184"/>
          </a:xfrm>
          <a:prstGeom prst="rect">
            <a:avLst/>
          </a:prstGeom>
        </p:spPr>
      </p:pic>
      <p:grpSp>
        <p:nvGrpSpPr>
          <p:cNvPr id="5" name="Group 4">
            <a:extLst>
              <a:ext uri="{FF2B5EF4-FFF2-40B4-BE49-F238E27FC236}">
                <a16:creationId xmlns:a16="http://schemas.microsoft.com/office/drawing/2014/main" id="{916EAD72-ACE3-58B2-05E0-199FBEA355E2}"/>
              </a:ext>
            </a:extLst>
          </p:cNvPr>
          <p:cNvGrpSpPr/>
          <p:nvPr userDrawn="1"/>
        </p:nvGrpSpPr>
        <p:grpSpPr>
          <a:xfrm>
            <a:off x="1016153" y="2179943"/>
            <a:ext cx="3176801" cy="852400"/>
            <a:chOff x="921159" y="2169231"/>
            <a:chExt cx="2098944" cy="563189"/>
          </a:xfrm>
        </p:grpSpPr>
        <p:sp>
          <p:nvSpPr>
            <p:cNvPr id="11" name="Freeform 10">
              <a:extLst>
                <a:ext uri="{FF2B5EF4-FFF2-40B4-BE49-F238E27FC236}">
                  <a16:creationId xmlns:a16="http://schemas.microsoft.com/office/drawing/2014/main" id="{692F3FF0-EF03-9DDD-3A6F-6752ED1603AB}"/>
                </a:ext>
              </a:extLst>
            </p:cNvPr>
            <p:cNvSpPr>
              <a:spLocks noEditPoints="1"/>
            </p:cNvSpPr>
            <p:nvPr/>
          </p:nvSpPr>
          <p:spPr bwMode="auto">
            <a:xfrm>
              <a:off x="2561033" y="2169231"/>
              <a:ext cx="459070" cy="397545"/>
            </a:xfrm>
            <a:custGeom>
              <a:avLst/>
              <a:gdLst>
                <a:gd name="T0" fmla="*/ 405 w 580"/>
                <a:gd name="T1" fmla="*/ 360 h 502"/>
                <a:gd name="T2" fmla="*/ 441 w 580"/>
                <a:gd name="T3" fmla="*/ 422 h 502"/>
                <a:gd name="T4" fmla="*/ 473 w 580"/>
                <a:gd name="T5" fmla="*/ 478 h 502"/>
                <a:gd name="T6" fmla="*/ 485 w 580"/>
                <a:gd name="T7" fmla="*/ 478 h 502"/>
                <a:gd name="T8" fmla="*/ 518 w 580"/>
                <a:gd name="T9" fmla="*/ 422 h 502"/>
                <a:gd name="T10" fmla="*/ 554 w 580"/>
                <a:gd name="T11" fmla="*/ 360 h 502"/>
                <a:gd name="T12" fmla="*/ 392 w 580"/>
                <a:gd name="T13" fmla="*/ 338 h 502"/>
                <a:gd name="T14" fmla="*/ 186 w 580"/>
                <a:gd name="T15" fmla="*/ 357 h 502"/>
                <a:gd name="T16" fmla="*/ 153 w 580"/>
                <a:gd name="T17" fmla="*/ 415 h 502"/>
                <a:gd name="T18" fmla="*/ 119 w 580"/>
                <a:gd name="T19" fmla="*/ 473 h 502"/>
                <a:gd name="T20" fmla="*/ 471 w 580"/>
                <a:gd name="T21" fmla="*/ 493 h 502"/>
                <a:gd name="T22" fmla="*/ 452 w 580"/>
                <a:gd name="T23" fmla="*/ 461 h 502"/>
                <a:gd name="T24" fmla="*/ 416 w 580"/>
                <a:gd name="T25" fmla="*/ 399 h 502"/>
                <a:gd name="T26" fmla="*/ 387 w 580"/>
                <a:gd name="T27" fmla="*/ 347 h 502"/>
                <a:gd name="T28" fmla="*/ 13 w 580"/>
                <a:gd name="T29" fmla="*/ 338 h 502"/>
                <a:gd name="T30" fmla="*/ 33 w 580"/>
                <a:gd name="T31" fmla="*/ 373 h 502"/>
                <a:gd name="T32" fmla="*/ 71 w 580"/>
                <a:gd name="T33" fmla="*/ 438 h 502"/>
                <a:gd name="T34" fmla="*/ 98 w 580"/>
                <a:gd name="T35" fmla="*/ 485 h 502"/>
                <a:gd name="T36" fmla="*/ 112 w 580"/>
                <a:gd name="T37" fmla="*/ 467 h 502"/>
                <a:gd name="T38" fmla="*/ 148 w 580"/>
                <a:gd name="T39" fmla="*/ 405 h 502"/>
                <a:gd name="T40" fmla="*/ 180 w 580"/>
                <a:gd name="T41" fmla="*/ 349 h 502"/>
                <a:gd name="T42" fmla="*/ 290 w 580"/>
                <a:gd name="T43" fmla="*/ 178 h 502"/>
                <a:gd name="T44" fmla="*/ 270 w 580"/>
                <a:gd name="T45" fmla="*/ 213 h 502"/>
                <a:gd name="T46" fmla="*/ 232 w 580"/>
                <a:gd name="T47" fmla="*/ 278 h 502"/>
                <a:gd name="T48" fmla="*/ 204 w 580"/>
                <a:gd name="T49" fmla="*/ 326 h 502"/>
                <a:gd name="T50" fmla="*/ 370 w 580"/>
                <a:gd name="T51" fmla="*/ 319 h 502"/>
                <a:gd name="T52" fmla="*/ 338 w 580"/>
                <a:gd name="T53" fmla="*/ 262 h 502"/>
                <a:gd name="T54" fmla="*/ 302 w 580"/>
                <a:gd name="T55" fmla="*/ 200 h 502"/>
                <a:gd name="T56" fmla="*/ 384 w 580"/>
                <a:gd name="T57" fmla="*/ 14 h 502"/>
                <a:gd name="T58" fmla="*/ 366 w 580"/>
                <a:gd name="T59" fmla="*/ 47 h 502"/>
                <a:gd name="T60" fmla="*/ 330 w 580"/>
                <a:gd name="T61" fmla="*/ 109 h 502"/>
                <a:gd name="T62" fmla="*/ 300 w 580"/>
                <a:gd name="T63" fmla="*/ 160 h 502"/>
                <a:gd name="T64" fmla="*/ 301 w 580"/>
                <a:gd name="T65" fmla="*/ 178 h 502"/>
                <a:gd name="T66" fmla="*/ 331 w 580"/>
                <a:gd name="T67" fmla="*/ 232 h 502"/>
                <a:gd name="T68" fmla="*/ 369 w 580"/>
                <a:gd name="T69" fmla="*/ 296 h 502"/>
                <a:gd name="T70" fmla="*/ 387 w 580"/>
                <a:gd name="T71" fmla="*/ 329 h 502"/>
                <a:gd name="T72" fmla="*/ 554 w 580"/>
                <a:gd name="T73" fmla="*/ 307 h 502"/>
                <a:gd name="T74" fmla="*/ 510 w 580"/>
                <a:gd name="T75" fmla="*/ 231 h 502"/>
                <a:gd name="T76" fmla="*/ 454 w 580"/>
                <a:gd name="T77" fmla="*/ 135 h 502"/>
                <a:gd name="T78" fmla="*/ 406 w 580"/>
                <a:gd name="T79" fmla="*/ 52 h 502"/>
                <a:gd name="T80" fmla="*/ 384 w 580"/>
                <a:gd name="T81" fmla="*/ 14 h 502"/>
                <a:gd name="T82" fmla="*/ 182 w 580"/>
                <a:gd name="T83" fmla="*/ 36 h 502"/>
                <a:gd name="T84" fmla="*/ 138 w 580"/>
                <a:gd name="T85" fmla="*/ 112 h 502"/>
                <a:gd name="T86" fmla="*/ 83 w 580"/>
                <a:gd name="T87" fmla="*/ 208 h 502"/>
                <a:gd name="T88" fmla="*/ 35 w 580"/>
                <a:gd name="T89" fmla="*/ 291 h 502"/>
                <a:gd name="T90" fmla="*/ 13 w 580"/>
                <a:gd name="T91" fmla="*/ 329 h 502"/>
                <a:gd name="T92" fmla="*/ 203 w 580"/>
                <a:gd name="T93" fmla="*/ 310 h 502"/>
                <a:gd name="T94" fmla="*/ 239 w 580"/>
                <a:gd name="T95" fmla="*/ 249 h 502"/>
                <a:gd name="T96" fmla="*/ 273 w 580"/>
                <a:gd name="T97" fmla="*/ 188 h 502"/>
                <a:gd name="T98" fmla="*/ 283 w 580"/>
                <a:gd name="T99" fmla="*/ 167 h 502"/>
                <a:gd name="T100" fmla="*/ 259 w 580"/>
                <a:gd name="T101" fmla="*/ 124 h 502"/>
                <a:gd name="T102" fmla="*/ 222 w 580"/>
                <a:gd name="T103" fmla="*/ 61 h 502"/>
                <a:gd name="T104" fmla="*/ 196 w 580"/>
                <a:gd name="T105" fmla="*/ 17 h 502"/>
                <a:gd name="T106" fmla="*/ 209 w 580"/>
                <a:gd name="T107" fmla="*/ 20 h 502"/>
                <a:gd name="T108" fmla="*/ 242 w 580"/>
                <a:gd name="T109" fmla="*/ 77 h 502"/>
                <a:gd name="T110" fmla="*/ 277 w 580"/>
                <a:gd name="T111" fmla="*/ 138 h 502"/>
                <a:gd name="T112" fmla="*/ 292 w 580"/>
                <a:gd name="T113" fmla="*/ 157 h 502"/>
                <a:gd name="T114" fmla="*/ 319 w 580"/>
                <a:gd name="T115" fmla="*/ 110 h 502"/>
                <a:gd name="T116" fmla="*/ 356 w 580"/>
                <a:gd name="T117" fmla="*/ 44 h 502"/>
                <a:gd name="T118" fmla="*/ 376 w 580"/>
                <a:gd name="T119" fmla="*/ 9 h 502"/>
                <a:gd name="T120" fmla="*/ 580 w 580"/>
                <a:gd name="T121" fmla="*/ 334 h 502"/>
                <a:gd name="T122" fmla="*/ 192 w 580"/>
                <a:gd name="T1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0" h="502">
                  <a:moveTo>
                    <a:pt x="392" y="338"/>
                  </a:moveTo>
                  <a:lnTo>
                    <a:pt x="394" y="342"/>
                  </a:lnTo>
                  <a:lnTo>
                    <a:pt x="399" y="349"/>
                  </a:lnTo>
                  <a:lnTo>
                    <a:pt x="405" y="360"/>
                  </a:lnTo>
                  <a:lnTo>
                    <a:pt x="413" y="373"/>
                  </a:lnTo>
                  <a:lnTo>
                    <a:pt x="421" y="389"/>
                  </a:lnTo>
                  <a:lnTo>
                    <a:pt x="431" y="405"/>
                  </a:lnTo>
                  <a:lnTo>
                    <a:pt x="441" y="422"/>
                  </a:lnTo>
                  <a:lnTo>
                    <a:pt x="450" y="438"/>
                  </a:lnTo>
                  <a:lnTo>
                    <a:pt x="459" y="453"/>
                  </a:lnTo>
                  <a:lnTo>
                    <a:pt x="467" y="467"/>
                  </a:lnTo>
                  <a:lnTo>
                    <a:pt x="473" y="478"/>
                  </a:lnTo>
                  <a:lnTo>
                    <a:pt x="477" y="485"/>
                  </a:lnTo>
                  <a:lnTo>
                    <a:pt x="479" y="488"/>
                  </a:lnTo>
                  <a:lnTo>
                    <a:pt x="481" y="485"/>
                  </a:lnTo>
                  <a:lnTo>
                    <a:pt x="485" y="478"/>
                  </a:lnTo>
                  <a:lnTo>
                    <a:pt x="491" y="467"/>
                  </a:lnTo>
                  <a:lnTo>
                    <a:pt x="500" y="453"/>
                  </a:lnTo>
                  <a:lnTo>
                    <a:pt x="509" y="438"/>
                  </a:lnTo>
                  <a:lnTo>
                    <a:pt x="518" y="422"/>
                  </a:lnTo>
                  <a:lnTo>
                    <a:pt x="528" y="405"/>
                  </a:lnTo>
                  <a:lnTo>
                    <a:pt x="538" y="389"/>
                  </a:lnTo>
                  <a:lnTo>
                    <a:pt x="546" y="373"/>
                  </a:lnTo>
                  <a:lnTo>
                    <a:pt x="554" y="360"/>
                  </a:lnTo>
                  <a:lnTo>
                    <a:pt x="560" y="349"/>
                  </a:lnTo>
                  <a:lnTo>
                    <a:pt x="565" y="342"/>
                  </a:lnTo>
                  <a:lnTo>
                    <a:pt x="567" y="338"/>
                  </a:lnTo>
                  <a:lnTo>
                    <a:pt x="392" y="338"/>
                  </a:lnTo>
                  <a:close/>
                  <a:moveTo>
                    <a:pt x="197" y="338"/>
                  </a:moveTo>
                  <a:lnTo>
                    <a:pt x="196" y="341"/>
                  </a:lnTo>
                  <a:lnTo>
                    <a:pt x="192" y="347"/>
                  </a:lnTo>
                  <a:lnTo>
                    <a:pt x="186" y="357"/>
                  </a:lnTo>
                  <a:lnTo>
                    <a:pt x="179" y="369"/>
                  </a:lnTo>
                  <a:lnTo>
                    <a:pt x="171" y="383"/>
                  </a:lnTo>
                  <a:lnTo>
                    <a:pt x="162" y="399"/>
                  </a:lnTo>
                  <a:lnTo>
                    <a:pt x="153" y="415"/>
                  </a:lnTo>
                  <a:lnTo>
                    <a:pt x="144" y="431"/>
                  </a:lnTo>
                  <a:lnTo>
                    <a:pt x="135" y="446"/>
                  </a:lnTo>
                  <a:lnTo>
                    <a:pt x="126" y="461"/>
                  </a:lnTo>
                  <a:lnTo>
                    <a:pt x="119" y="473"/>
                  </a:lnTo>
                  <a:lnTo>
                    <a:pt x="114" y="483"/>
                  </a:lnTo>
                  <a:lnTo>
                    <a:pt x="110" y="490"/>
                  </a:lnTo>
                  <a:lnTo>
                    <a:pt x="108" y="493"/>
                  </a:lnTo>
                  <a:lnTo>
                    <a:pt x="471" y="493"/>
                  </a:lnTo>
                  <a:lnTo>
                    <a:pt x="469" y="490"/>
                  </a:lnTo>
                  <a:lnTo>
                    <a:pt x="465" y="483"/>
                  </a:lnTo>
                  <a:lnTo>
                    <a:pt x="460" y="473"/>
                  </a:lnTo>
                  <a:lnTo>
                    <a:pt x="452" y="461"/>
                  </a:lnTo>
                  <a:lnTo>
                    <a:pt x="444" y="446"/>
                  </a:lnTo>
                  <a:lnTo>
                    <a:pt x="435" y="431"/>
                  </a:lnTo>
                  <a:lnTo>
                    <a:pt x="426" y="415"/>
                  </a:lnTo>
                  <a:lnTo>
                    <a:pt x="416" y="399"/>
                  </a:lnTo>
                  <a:lnTo>
                    <a:pt x="408" y="383"/>
                  </a:lnTo>
                  <a:lnTo>
                    <a:pt x="399" y="369"/>
                  </a:lnTo>
                  <a:lnTo>
                    <a:pt x="392" y="357"/>
                  </a:lnTo>
                  <a:lnTo>
                    <a:pt x="387" y="347"/>
                  </a:lnTo>
                  <a:lnTo>
                    <a:pt x="383" y="341"/>
                  </a:lnTo>
                  <a:lnTo>
                    <a:pt x="382" y="338"/>
                  </a:lnTo>
                  <a:lnTo>
                    <a:pt x="197" y="338"/>
                  </a:lnTo>
                  <a:close/>
                  <a:moveTo>
                    <a:pt x="13" y="338"/>
                  </a:moveTo>
                  <a:lnTo>
                    <a:pt x="15" y="342"/>
                  </a:lnTo>
                  <a:lnTo>
                    <a:pt x="19" y="349"/>
                  </a:lnTo>
                  <a:lnTo>
                    <a:pt x="25" y="359"/>
                  </a:lnTo>
                  <a:lnTo>
                    <a:pt x="33" y="373"/>
                  </a:lnTo>
                  <a:lnTo>
                    <a:pt x="42" y="388"/>
                  </a:lnTo>
                  <a:lnTo>
                    <a:pt x="51" y="405"/>
                  </a:lnTo>
                  <a:lnTo>
                    <a:pt x="61" y="421"/>
                  </a:lnTo>
                  <a:lnTo>
                    <a:pt x="71" y="438"/>
                  </a:lnTo>
                  <a:lnTo>
                    <a:pt x="80" y="453"/>
                  </a:lnTo>
                  <a:lnTo>
                    <a:pt x="87" y="467"/>
                  </a:lnTo>
                  <a:lnTo>
                    <a:pt x="94" y="478"/>
                  </a:lnTo>
                  <a:lnTo>
                    <a:pt x="98" y="485"/>
                  </a:lnTo>
                  <a:lnTo>
                    <a:pt x="100" y="488"/>
                  </a:lnTo>
                  <a:lnTo>
                    <a:pt x="102" y="485"/>
                  </a:lnTo>
                  <a:lnTo>
                    <a:pt x="106" y="478"/>
                  </a:lnTo>
                  <a:lnTo>
                    <a:pt x="112" y="467"/>
                  </a:lnTo>
                  <a:lnTo>
                    <a:pt x="120" y="453"/>
                  </a:lnTo>
                  <a:lnTo>
                    <a:pt x="129" y="438"/>
                  </a:lnTo>
                  <a:lnTo>
                    <a:pt x="138" y="422"/>
                  </a:lnTo>
                  <a:lnTo>
                    <a:pt x="148" y="405"/>
                  </a:lnTo>
                  <a:lnTo>
                    <a:pt x="157" y="389"/>
                  </a:lnTo>
                  <a:lnTo>
                    <a:pt x="166" y="373"/>
                  </a:lnTo>
                  <a:lnTo>
                    <a:pt x="174" y="360"/>
                  </a:lnTo>
                  <a:lnTo>
                    <a:pt x="180" y="349"/>
                  </a:lnTo>
                  <a:lnTo>
                    <a:pt x="184" y="342"/>
                  </a:lnTo>
                  <a:lnTo>
                    <a:pt x="186" y="338"/>
                  </a:lnTo>
                  <a:lnTo>
                    <a:pt x="13" y="338"/>
                  </a:lnTo>
                  <a:close/>
                  <a:moveTo>
                    <a:pt x="290" y="178"/>
                  </a:moveTo>
                  <a:lnTo>
                    <a:pt x="288" y="182"/>
                  </a:lnTo>
                  <a:lnTo>
                    <a:pt x="284" y="189"/>
                  </a:lnTo>
                  <a:lnTo>
                    <a:pt x="277" y="200"/>
                  </a:lnTo>
                  <a:lnTo>
                    <a:pt x="270" y="213"/>
                  </a:lnTo>
                  <a:lnTo>
                    <a:pt x="261" y="229"/>
                  </a:lnTo>
                  <a:lnTo>
                    <a:pt x="251" y="245"/>
                  </a:lnTo>
                  <a:lnTo>
                    <a:pt x="242" y="262"/>
                  </a:lnTo>
                  <a:lnTo>
                    <a:pt x="232" y="278"/>
                  </a:lnTo>
                  <a:lnTo>
                    <a:pt x="224" y="293"/>
                  </a:lnTo>
                  <a:lnTo>
                    <a:pt x="215" y="308"/>
                  </a:lnTo>
                  <a:lnTo>
                    <a:pt x="209" y="319"/>
                  </a:lnTo>
                  <a:lnTo>
                    <a:pt x="204" y="326"/>
                  </a:lnTo>
                  <a:lnTo>
                    <a:pt x="202" y="329"/>
                  </a:lnTo>
                  <a:lnTo>
                    <a:pt x="376" y="329"/>
                  </a:lnTo>
                  <a:lnTo>
                    <a:pt x="375" y="326"/>
                  </a:lnTo>
                  <a:lnTo>
                    <a:pt x="370" y="319"/>
                  </a:lnTo>
                  <a:lnTo>
                    <a:pt x="364" y="308"/>
                  </a:lnTo>
                  <a:lnTo>
                    <a:pt x="356" y="293"/>
                  </a:lnTo>
                  <a:lnTo>
                    <a:pt x="347" y="278"/>
                  </a:lnTo>
                  <a:lnTo>
                    <a:pt x="338" y="262"/>
                  </a:lnTo>
                  <a:lnTo>
                    <a:pt x="328" y="245"/>
                  </a:lnTo>
                  <a:lnTo>
                    <a:pt x="319" y="229"/>
                  </a:lnTo>
                  <a:lnTo>
                    <a:pt x="310" y="213"/>
                  </a:lnTo>
                  <a:lnTo>
                    <a:pt x="302" y="200"/>
                  </a:lnTo>
                  <a:lnTo>
                    <a:pt x="296" y="189"/>
                  </a:lnTo>
                  <a:lnTo>
                    <a:pt x="292" y="182"/>
                  </a:lnTo>
                  <a:lnTo>
                    <a:pt x="290" y="178"/>
                  </a:lnTo>
                  <a:close/>
                  <a:moveTo>
                    <a:pt x="384" y="14"/>
                  </a:moveTo>
                  <a:lnTo>
                    <a:pt x="383" y="17"/>
                  </a:lnTo>
                  <a:lnTo>
                    <a:pt x="379" y="23"/>
                  </a:lnTo>
                  <a:lnTo>
                    <a:pt x="373" y="33"/>
                  </a:lnTo>
                  <a:lnTo>
                    <a:pt x="366" y="47"/>
                  </a:lnTo>
                  <a:lnTo>
                    <a:pt x="358" y="61"/>
                  </a:lnTo>
                  <a:lnTo>
                    <a:pt x="349" y="77"/>
                  </a:lnTo>
                  <a:lnTo>
                    <a:pt x="339" y="93"/>
                  </a:lnTo>
                  <a:lnTo>
                    <a:pt x="330" y="109"/>
                  </a:lnTo>
                  <a:lnTo>
                    <a:pt x="321" y="124"/>
                  </a:lnTo>
                  <a:lnTo>
                    <a:pt x="313" y="139"/>
                  </a:lnTo>
                  <a:lnTo>
                    <a:pt x="306" y="151"/>
                  </a:lnTo>
                  <a:lnTo>
                    <a:pt x="300" y="160"/>
                  </a:lnTo>
                  <a:lnTo>
                    <a:pt x="297" y="167"/>
                  </a:lnTo>
                  <a:lnTo>
                    <a:pt x="295" y="169"/>
                  </a:lnTo>
                  <a:lnTo>
                    <a:pt x="297" y="172"/>
                  </a:lnTo>
                  <a:lnTo>
                    <a:pt x="301" y="178"/>
                  </a:lnTo>
                  <a:lnTo>
                    <a:pt x="306" y="188"/>
                  </a:lnTo>
                  <a:lnTo>
                    <a:pt x="314" y="201"/>
                  </a:lnTo>
                  <a:lnTo>
                    <a:pt x="322" y="216"/>
                  </a:lnTo>
                  <a:lnTo>
                    <a:pt x="331" y="232"/>
                  </a:lnTo>
                  <a:lnTo>
                    <a:pt x="341" y="249"/>
                  </a:lnTo>
                  <a:lnTo>
                    <a:pt x="351" y="265"/>
                  </a:lnTo>
                  <a:lnTo>
                    <a:pt x="360" y="282"/>
                  </a:lnTo>
                  <a:lnTo>
                    <a:pt x="369" y="296"/>
                  </a:lnTo>
                  <a:lnTo>
                    <a:pt x="376" y="310"/>
                  </a:lnTo>
                  <a:lnTo>
                    <a:pt x="382" y="320"/>
                  </a:lnTo>
                  <a:lnTo>
                    <a:pt x="386" y="327"/>
                  </a:lnTo>
                  <a:lnTo>
                    <a:pt x="387" y="329"/>
                  </a:lnTo>
                  <a:lnTo>
                    <a:pt x="567" y="329"/>
                  </a:lnTo>
                  <a:lnTo>
                    <a:pt x="565" y="326"/>
                  </a:lnTo>
                  <a:lnTo>
                    <a:pt x="560" y="319"/>
                  </a:lnTo>
                  <a:lnTo>
                    <a:pt x="554" y="307"/>
                  </a:lnTo>
                  <a:lnTo>
                    <a:pt x="545" y="291"/>
                  </a:lnTo>
                  <a:lnTo>
                    <a:pt x="535" y="273"/>
                  </a:lnTo>
                  <a:lnTo>
                    <a:pt x="523" y="253"/>
                  </a:lnTo>
                  <a:lnTo>
                    <a:pt x="510" y="231"/>
                  </a:lnTo>
                  <a:lnTo>
                    <a:pt x="496" y="208"/>
                  </a:lnTo>
                  <a:lnTo>
                    <a:pt x="482" y="184"/>
                  </a:lnTo>
                  <a:lnTo>
                    <a:pt x="468" y="159"/>
                  </a:lnTo>
                  <a:lnTo>
                    <a:pt x="454" y="135"/>
                  </a:lnTo>
                  <a:lnTo>
                    <a:pt x="441" y="112"/>
                  </a:lnTo>
                  <a:lnTo>
                    <a:pt x="428" y="90"/>
                  </a:lnTo>
                  <a:lnTo>
                    <a:pt x="416" y="70"/>
                  </a:lnTo>
                  <a:lnTo>
                    <a:pt x="406" y="52"/>
                  </a:lnTo>
                  <a:lnTo>
                    <a:pt x="397" y="36"/>
                  </a:lnTo>
                  <a:lnTo>
                    <a:pt x="391" y="24"/>
                  </a:lnTo>
                  <a:lnTo>
                    <a:pt x="386" y="17"/>
                  </a:lnTo>
                  <a:lnTo>
                    <a:pt x="384" y="14"/>
                  </a:lnTo>
                  <a:close/>
                  <a:moveTo>
                    <a:pt x="194" y="14"/>
                  </a:moveTo>
                  <a:lnTo>
                    <a:pt x="193" y="17"/>
                  </a:lnTo>
                  <a:lnTo>
                    <a:pt x="188" y="24"/>
                  </a:lnTo>
                  <a:lnTo>
                    <a:pt x="182" y="36"/>
                  </a:lnTo>
                  <a:lnTo>
                    <a:pt x="173" y="52"/>
                  </a:lnTo>
                  <a:lnTo>
                    <a:pt x="163" y="70"/>
                  </a:lnTo>
                  <a:lnTo>
                    <a:pt x="151" y="90"/>
                  </a:lnTo>
                  <a:lnTo>
                    <a:pt x="138" y="112"/>
                  </a:lnTo>
                  <a:lnTo>
                    <a:pt x="125" y="135"/>
                  </a:lnTo>
                  <a:lnTo>
                    <a:pt x="111" y="159"/>
                  </a:lnTo>
                  <a:lnTo>
                    <a:pt x="97" y="184"/>
                  </a:lnTo>
                  <a:lnTo>
                    <a:pt x="83" y="208"/>
                  </a:lnTo>
                  <a:lnTo>
                    <a:pt x="69" y="231"/>
                  </a:lnTo>
                  <a:lnTo>
                    <a:pt x="57" y="253"/>
                  </a:lnTo>
                  <a:lnTo>
                    <a:pt x="45" y="273"/>
                  </a:lnTo>
                  <a:lnTo>
                    <a:pt x="35" y="291"/>
                  </a:lnTo>
                  <a:lnTo>
                    <a:pt x="26" y="307"/>
                  </a:lnTo>
                  <a:lnTo>
                    <a:pt x="19" y="319"/>
                  </a:lnTo>
                  <a:lnTo>
                    <a:pt x="15" y="326"/>
                  </a:lnTo>
                  <a:lnTo>
                    <a:pt x="13" y="329"/>
                  </a:lnTo>
                  <a:lnTo>
                    <a:pt x="192" y="329"/>
                  </a:lnTo>
                  <a:lnTo>
                    <a:pt x="193" y="327"/>
                  </a:lnTo>
                  <a:lnTo>
                    <a:pt x="197" y="320"/>
                  </a:lnTo>
                  <a:lnTo>
                    <a:pt x="203" y="310"/>
                  </a:lnTo>
                  <a:lnTo>
                    <a:pt x="210" y="296"/>
                  </a:lnTo>
                  <a:lnTo>
                    <a:pt x="219" y="282"/>
                  </a:lnTo>
                  <a:lnTo>
                    <a:pt x="229" y="265"/>
                  </a:lnTo>
                  <a:lnTo>
                    <a:pt x="239" y="249"/>
                  </a:lnTo>
                  <a:lnTo>
                    <a:pt x="248" y="232"/>
                  </a:lnTo>
                  <a:lnTo>
                    <a:pt x="258" y="216"/>
                  </a:lnTo>
                  <a:lnTo>
                    <a:pt x="266" y="201"/>
                  </a:lnTo>
                  <a:lnTo>
                    <a:pt x="273" y="188"/>
                  </a:lnTo>
                  <a:lnTo>
                    <a:pt x="279" y="178"/>
                  </a:lnTo>
                  <a:lnTo>
                    <a:pt x="283" y="172"/>
                  </a:lnTo>
                  <a:lnTo>
                    <a:pt x="285" y="169"/>
                  </a:lnTo>
                  <a:lnTo>
                    <a:pt x="283" y="167"/>
                  </a:lnTo>
                  <a:lnTo>
                    <a:pt x="280" y="160"/>
                  </a:lnTo>
                  <a:lnTo>
                    <a:pt x="274" y="151"/>
                  </a:lnTo>
                  <a:lnTo>
                    <a:pt x="267" y="139"/>
                  </a:lnTo>
                  <a:lnTo>
                    <a:pt x="259" y="124"/>
                  </a:lnTo>
                  <a:lnTo>
                    <a:pt x="250" y="109"/>
                  </a:lnTo>
                  <a:lnTo>
                    <a:pt x="241" y="93"/>
                  </a:lnTo>
                  <a:lnTo>
                    <a:pt x="231" y="77"/>
                  </a:lnTo>
                  <a:lnTo>
                    <a:pt x="222" y="61"/>
                  </a:lnTo>
                  <a:lnTo>
                    <a:pt x="213" y="47"/>
                  </a:lnTo>
                  <a:lnTo>
                    <a:pt x="206" y="33"/>
                  </a:lnTo>
                  <a:lnTo>
                    <a:pt x="200" y="23"/>
                  </a:lnTo>
                  <a:lnTo>
                    <a:pt x="196" y="17"/>
                  </a:lnTo>
                  <a:lnTo>
                    <a:pt x="194" y="14"/>
                  </a:lnTo>
                  <a:close/>
                  <a:moveTo>
                    <a:pt x="202" y="9"/>
                  </a:moveTo>
                  <a:lnTo>
                    <a:pt x="204" y="12"/>
                  </a:lnTo>
                  <a:lnTo>
                    <a:pt x="209" y="20"/>
                  </a:lnTo>
                  <a:lnTo>
                    <a:pt x="215" y="30"/>
                  </a:lnTo>
                  <a:lnTo>
                    <a:pt x="224" y="44"/>
                  </a:lnTo>
                  <a:lnTo>
                    <a:pt x="232" y="60"/>
                  </a:lnTo>
                  <a:lnTo>
                    <a:pt x="242" y="77"/>
                  </a:lnTo>
                  <a:lnTo>
                    <a:pt x="251" y="93"/>
                  </a:lnTo>
                  <a:lnTo>
                    <a:pt x="261" y="110"/>
                  </a:lnTo>
                  <a:lnTo>
                    <a:pt x="270" y="125"/>
                  </a:lnTo>
                  <a:lnTo>
                    <a:pt x="277" y="138"/>
                  </a:lnTo>
                  <a:lnTo>
                    <a:pt x="284" y="149"/>
                  </a:lnTo>
                  <a:lnTo>
                    <a:pt x="288" y="157"/>
                  </a:lnTo>
                  <a:lnTo>
                    <a:pt x="290" y="160"/>
                  </a:lnTo>
                  <a:lnTo>
                    <a:pt x="292" y="157"/>
                  </a:lnTo>
                  <a:lnTo>
                    <a:pt x="296" y="149"/>
                  </a:lnTo>
                  <a:lnTo>
                    <a:pt x="302" y="138"/>
                  </a:lnTo>
                  <a:lnTo>
                    <a:pt x="310" y="125"/>
                  </a:lnTo>
                  <a:lnTo>
                    <a:pt x="319" y="110"/>
                  </a:lnTo>
                  <a:lnTo>
                    <a:pt x="328" y="93"/>
                  </a:lnTo>
                  <a:lnTo>
                    <a:pt x="338" y="77"/>
                  </a:lnTo>
                  <a:lnTo>
                    <a:pt x="347" y="60"/>
                  </a:lnTo>
                  <a:lnTo>
                    <a:pt x="356" y="44"/>
                  </a:lnTo>
                  <a:lnTo>
                    <a:pt x="364" y="30"/>
                  </a:lnTo>
                  <a:lnTo>
                    <a:pt x="370" y="20"/>
                  </a:lnTo>
                  <a:lnTo>
                    <a:pt x="375" y="12"/>
                  </a:lnTo>
                  <a:lnTo>
                    <a:pt x="376" y="9"/>
                  </a:lnTo>
                  <a:lnTo>
                    <a:pt x="202" y="9"/>
                  </a:lnTo>
                  <a:close/>
                  <a:moveTo>
                    <a:pt x="192" y="0"/>
                  </a:moveTo>
                  <a:lnTo>
                    <a:pt x="387" y="0"/>
                  </a:lnTo>
                  <a:lnTo>
                    <a:pt x="580" y="334"/>
                  </a:lnTo>
                  <a:lnTo>
                    <a:pt x="482" y="502"/>
                  </a:lnTo>
                  <a:lnTo>
                    <a:pt x="97" y="502"/>
                  </a:lnTo>
                  <a:lnTo>
                    <a:pt x="0" y="334"/>
                  </a:lnTo>
                  <a:lnTo>
                    <a:pt x="19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4">
              <a:extLst>
                <a:ext uri="{FF2B5EF4-FFF2-40B4-BE49-F238E27FC236}">
                  <a16:creationId xmlns:a16="http://schemas.microsoft.com/office/drawing/2014/main" id="{5A9B6C0B-D8E0-FBEC-188A-90B324FB88E7}"/>
                </a:ext>
              </a:extLst>
            </p:cNvPr>
            <p:cNvSpPr>
              <a:spLocks/>
            </p:cNvSpPr>
            <p:nvPr/>
          </p:nvSpPr>
          <p:spPr bwMode="auto">
            <a:xfrm>
              <a:off x="1597932" y="2651964"/>
              <a:ext cx="66258" cy="80456"/>
            </a:xfrm>
            <a:custGeom>
              <a:avLst/>
              <a:gdLst>
                <a:gd name="T0" fmla="*/ 0 w 84"/>
                <a:gd name="T1" fmla="*/ 0 h 101"/>
                <a:gd name="T2" fmla="*/ 25 w 84"/>
                <a:gd name="T3" fmla="*/ 0 h 101"/>
                <a:gd name="T4" fmla="*/ 53 w 84"/>
                <a:gd name="T5" fmla="*/ 48 h 101"/>
                <a:gd name="T6" fmla="*/ 66 w 84"/>
                <a:gd name="T7" fmla="*/ 72 h 101"/>
                <a:gd name="T8" fmla="*/ 66 w 84"/>
                <a:gd name="T9" fmla="*/ 60 h 101"/>
                <a:gd name="T10" fmla="*/ 65 w 84"/>
                <a:gd name="T11" fmla="*/ 45 h 101"/>
                <a:gd name="T12" fmla="*/ 65 w 84"/>
                <a:gd name="T13" fmla="*/ 32 h 101"/>
                <a:gd name="T14" fmla="*/ 65 w 84"/>
                <a:gd name="T15" fmla="*/ 0 h 101"/>
                <a:gd name="T16" fmla="*/ 84 w 84"/>
                <a:gd name="T17" fmla="*/ 0 h 101"/>
                <a:gd name="T18" fmla="*/ 84 w 84"/>
                <a:gd name="T19" fmla="*/ 101 h 101"/>
                <a:gd name="T20" fmla="*/ 58 w 84"/>
                <a:gd name="T21" fmla="*/ 101 h 101"/>
                <a:gd name="T22" fmla="*/ 29 w 84"/>
                <a:gd name="T23" fmla="*/ 50 h 101"/>
                <a:gd name="T24" fmla="*/ 23 w 84"/>
                <a:gd name="T25" fmla="*/ 39 h 101"/>
                <a:gd name="T26" fmla="*/ 18 w 84"/>
                <a:gd name="T27" fmla="*/ 28 h 101"/>
                <a:gd name="T28" fmla="*/ 18 w 84"/>
                <a:gd name="T29" fmla="*/ 39 h 101"/>
                <a:gd name="T30" fmla="*/ 19 w 84"/>
                <a:gd name="T31" fmla="*/ 52 h 101"/>
                <a:gd name="T32" fmla="*/ 19 w 84"/>
                <a:gd name="T33" fmla="*/ 65 h 101"/>
                <a:gd name="T34" fmla="*/ 19 w 84"/>
                <a:gd name="T35" fmla="*/ 101 h 101"/>
                <a:gd name="T36" fmla="*/ 0 w 84"/>
                <a:gd name="T37" fmla="*/ 101 h 101"/>
                <a:gd name="T38" fmla="*/ 0 w 84"/>
                <a:gd name="T3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01">
                  <a:moveTo>
                    <a:pt x="0" y="0"/>
                  </a:moveTo>
                  <a:lnTo>
                    <a:pt x="25" y="0"/>
                  </a:lnTo>
                  <a:lnTo>
                    <a:pt x="53" y="48"/>
                  </a:lnTo>
                  <a:lnTo>
                    <a:pt x="66" y="72"/>
                  </a:lnTo>
                  <a:lnTo>
                    <a:pt x="66" y="60"/>
                  </a:lnTo>
                  <a:lnTo>
                    <a:pt x="65" y="45"/>
                  </a:lnTo>
                  <a:lnTo>
                    <a:pt x="65" y="32"/>
                  </a:lnTo>
                  <a:lnTo>
                    <a:pt x="65" y="0"/>
                  </a:lnTo>
                  <a:lnTo>
                    <a:pt x="84" y="0"/>
                  </a:lnTo>
                  <a:lnTo>
                    <a:pt x="84" y="101"/>
                  </a:lnTo>
                  <a:lnTo>
                    <a:pt x="58" y="101"/>
                  </a:lnTo>
                  <a:lnTo>
                    <a:pt x="29" y="50"/>
                  </a:lnTo>
                  <a:lnTo>
                    <a:pt x="23" y="39"/>
                  </a:lnTo>
                  <a:lnTo>
                    <a:pt x="18" y="28"/>
                  </a:lnTo>
                  <a:lnTo>
                    <a:pt x="18" y="39"/>
                  </a:lnTo>
                  <a:lnTo>
                    <a:pt x="19" y="52"/>
                  </a:lnTo>
                  <a:lnTo>
                    <a:pt x="19" y="65"/>
                  </a:lnTo>
                  <a:lnTo>
                    <a:pt x="19" y="101"/>
                  </a:lnTo>
                  <a:lnTo>
                    <a:pt x="0" y="10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5">
              <a:extLst>
                <a:ext uri="{FF2B5EF4-FFF2-40B4-BE49-F238E27FC236}">
                  <a16:creationId xmlns:a16="http://schemas.microsoft.com/office/drawing/2014/main" id="{8D34245F-91F6-675D-0161-975607FB4EBB}"/>
                </a:ext>
              </a:extLst>
            </p:cNvPr>
            <p:cNvSpPr>
              <a:spLocks noEditPoints="1"/>
            </p:cNvSpPr>
            <p:nvPr/>
          </p:nvSpPr>
          <p:spPr bwMode="auto">
            <a:xfrm>
              <a:off x="1680754" y="2651964"/>
              <a:ext cx="73357" cy="80456"/>
            </a:xfrm>
            <a:custGeom>
              <a:avLst/>
              <a:gdLst>
                <a:gd name="T0" fmla="*/ 45 w 92"/>
                <a:gd name="T1" fmla="*/ 22 h 101"/>
                <a:gd name="T2" fmla="*/ 40 w 92"/>
                <a:gd name="T3" fmla="*/ 39 h 101"/>
                <a:gd name="T4" fmla="*/ 31 w 92"/>
                <a:gd name="T5" fmla="*/ 65 h 101"/>
                <a:gd name="T6" fmla="*/ 59 w 92"/>
                <a:gd name="T7" fmla="*/ 65 h 101"/>
                <a:gd name="T8" fmla="*/ 49 w 92"/>
                <a:gd name="T9" fmla="*/ 39 h 101"/>
                <a:gd name="T10" fmla="*/ 45 w 92"/>
                <a:gd name="T11" fmla="*/ 22 h 101"/>
                <a:gd name="T12" fmla="*/ 45 w 92"/>
                <a:gd name="T13" fmla="*/ 22 h 101"/>
                <a:gd name="T14" fmla="*/ 35 w 92"/>
                <a:gd name="T15" fmla="*/ 0 h 101"/>
                <a:gd name="T16" fmla="*/ 56 w 92"/>
                <a:gd name="T17" fmla="*/ 0 h 101"/>
                <a:gd name="T18" fmla="*/ 92 w 92"/>
                <a:gd name="T19" fmla="*/ 101 h 101"/>
                <a:gd name="T20" fmla="*/ 71 w 92"/>
                <a:gd name="T21" fmla="*/ 101 h 101"/>
                <a:gd name="T22" fmla="*/ 64 w 92"/>
                <a:gd name="T23" fmla="*/ 80 h 101"/>
                <a:gd name="T24" fmla="*/ 26 w 92"/>
                <a:gd name="T25" fmla="*/ 80 h 101"/>
                <a:gd name="T26" fmla="*/ 19 w 92"/>
                <a:gd name="T27" fmla="*/ 101 h 101"/>
                <a:gd name="T28" fmla="*/ 0 w 92"/>
                <a:gd name="T29" fmla="*/ 101 h 101"/>
                <a:gd name="T30" fmla="*/ 35 w 92"/>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01">
                  <a:moveTo>
                    <a:pt x="45" y="22"/>
                  </a:moveTo>
                  <a:lnTo>
                    <a:pt x="40" y="39"/>
                  </a:lnTo>
                  <a:lnTo>
                    <a:pt x="31" y="65"/>
                  </a:lnTo>
                  <a:lnTo>
                    <a:pt x="59" y="65"/>
                  </a:lnTo>
                  <a:lnTo>
                    <a:pt x="49" y="39"/>
                  </a:lnTo>
                  <a:lnTo>
                    <a:pt x="45" y="22"/>
                  </a:lnTo>
                  <a:lnTo>
                    <a:pt x="45" y="22"/>
                  </a:lnTo>
                  <a:close/>
                  <a:moveTo>
                    <a:pt x="35" y="0"/>
                  </a:moveTo>
                  <a:lnTo>
                    <a:pt x="56" y="0"/>
                  </a:lnTo>
                  <a:lnTo>
                    <a:pt x="92" y="101"/>
                  </a:lnTo>
                  <a:lnTo>
                    <a:pt x="71" y="101"/>
                  </a:lnTo>
                  <a:lnTo>
                    <a:pt x="64" y="80"/>
                  </a:lnTo>
                  <a:lnTo>
                    <a:pt x="26" y="80"/>
                  </a:lnTo>
                  <a:lnTo>
                    <a:pt x="19" y="101"/>
                  </a:lnTo>
                  <a:lnTo>
                    <a:pt x="0" y="101"/>
                  </a:lnTo>
                  <a:lnTo>
                    <a:pt x="3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6">
              <a:extLst>
                <a:ext uri="{FF2B5EF4-FFF2-40B4-BE49-F238E27FC236}">
                  <a16:creationId xmlns:a16="http://schemas.microsoft.com/office/drawing/2014/main" id="{8B80F258-676D-38DD-F768-1F70094005DA}"/>
                </a:ext>
              </a:extLst>
            </p:cNvPr>
            <p:cNvSpPr>
              <a:spLocks/>
            </p:cNvSpPr>
            <p:nvPr/>
          </p:nvSpPr>
          <p:spPr bwMode="auto">
            <a:xfrm>
              <a:off x="1758843" y="2651964"/>
              <a:ext cx="56792" cy="80456"/>
            </a:xfrm>
            <a:custGeom>
              <a:avLst/>
              <a:gdLst>
                <a:gd name="T0" fmla="*/ 0 w 71"/>
                <a:gd name="T1" fmla="*/ 0 h 101"/>
                <a:gd name="T2" fmla="*/ 71 w 71"/>
                <a:gd name="T3" fmla="*/ 0 h 101"/>
                <a:gd name="T4" fmla="*/ 71 w 71"/>
                <a:gd name="T5" fmla="*/ 17 h 101"/>
                <a:gd name="T6" fmla="*/ 46 w 71"/>
                <a:gd name="T7" fmla="*/ 17 h 101"/>
                <a:gd name="T8" fmla="*/ 46 w 71"/>
                <a:gd name="T9" fmla="*/ 101 h 101"/>
                <a:gd name="T10" fmla="*/ 26 w 71"/>
                <a:gd name="T11" fmla="*/ 101 h 101"/>
                <a:gd name="T12" fmla="*/ 26 w 71"/>
                <a:gd name="T13" fmla="*/ 17 h 101"/>
                <a:gd name="T14" fmla="*/ 0 w 71"/>
                <a:gd name="T15" fmla="*/ 17 h 101"/>
                <a:gd name="T16" fmla="*/ 0 w 71"/>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1">
                  <a:moveTo>
                    <a:pt x="0" y="0"/>
                  </a:moveTo>
                  <a:lnTo>
                    <a:pt x="71" y="0"/>
                  </a:lnTo>
                  <a:lnTo>
                    <a:pt x="71" y="17"/>
                  </a:lnTo>
                  <a:lnTo>
                    <a:pt x="46" y="17"/>
                  </a:lnTo>
                  <a:lnTo>
                    <a:pt x="46" y="101"/>
                  </a:lnTo>
                  <a:lnTo>
                    <a:pt x="26" y="101"/>
                  </a:lnTo>
                  <a:lnTo>
                    <a:pt x="26" y="17"/>
                  </a:lnTo>
                  <a:lnTo>
                    <a:pt x="0" y="1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Rectangle 37">
              <a:extLst>
                <a:ext uri="{FF2B5EF4-FFF2-40B4-BE49-F238E27FC236}">
                  <a16:creationId xmlns:a16="http://schemas.microsoft.com/office/drawing/2014/main" id="{993FB4BC-8E86-BF21-E7DB-50A6AD93E44D}"/>
                </a:ext>
              </a:extLst>
            </p:cNvPr>
            <p:cNvSpPr>
              <a:spLocks noChangeArrowheads="1"/>
            </p:cNvSpPr>
            <p:nvPr/>
          </p:nvSpPr>
          <p:spPr bwMode="auto">
            <a:xfrm>
              <a:off x="1832200" y="2651964"/>
              <a:ext cx="16564" cy="80456"/>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38">
              <a:extLst>
                <a:ext uri="{FF2B5EF4-FFF2-40B4-BE49-F238E27FC236}">
                  <a16:creationId xmlns:a16="http://schemas.microsoft.com/office/drawing/2014/main" id="{8558D9F5-8DA3-2C55-EF2C-4E3C8B9372E6}"/>
                </a:ext>
              </a:extLst>
            </p:cNvPr>
            <p:cNvSpPr>
              <a:spLocks noEditPoints="1"/>
            </p:cNvSpPr>
            <p:nvPr/>
          </p:nvSpPr>
          <p:spPr bwMode="auto">
            <a:xfrm>
              <a:off x="1867695" y="2651964"/>
              <a:ext cx="73357" cy="80456"/>
            </a:xfrm>
            <a:custGeom>
              <a:avLst/>
              <a:gdLst>
                <a:gd name="T0" fmla="*/ 47 w 94"/>
                <a:gd name="T1" fmla="*/ 17 h 104"/>
                <a:gd name="T2" fmla="*/ 39 w 94"/>
                <a:gd name="T3" fmla="*/ 18 h 104"/>
                <a:gd name="T4" fmla="*/ 32 w 94"/>
                <a:gd name="T5" fmla="*/ 22 h 104"/>
                <a:gd name="T6" fmla="*/ 26 w 94"/>
                <a:gd name="T7" fmla="*/ 29 h 104"/>
                <a:gd name="T8" fmla="*/ 22 w 94"/>
                <a:gd name="T9" fmla="*/ 39 h 104"/>
                <a:gd name="T10" fmla="*/ 21 w 94"/>
                <a:gd name="T11" fmla="*/ 51 h 104"/>
                <a:gd name="T12" fmla="*/ 22 w 94"/>
                <a:gd name="T13" fmla="*/ 63 h 104"/>
                <a:gd name="T14" fmla="*/ 25 w 94"/>
                <a:gd name="T15" fmla="*/ 72 h 104"/>
                <a:gd name="T16" fmla="*/ 30 w 94"/>
                <a:gd name="T17" fmla="*/ 80 h 104"/>
                <a:gd name="T18" fmla="*/ 37 w 94"/>
                <a:gd name="T19" fmla="*/ 84 h 104"/>
                <a:gd name="T20" fmla="*/ 47 w 94"/>
                <a:gd name="T21" fmla="*/ 86 h 104"/>
                <a:gd name="T22" fmla="*/ 55 w 94"/>
                <a:gd name="T23" fmla="*/ 85 h 104"/>
                <a:gd name="T24" fmla="*/ 62 w 94"/>
                <a:gd name="T25" fmla="*/ 81 h 104"/>
                <a:gd name="T26" fmla="*/ 68 w 94"/>
                <a:gd name="T27" fmla="*/ 74 h 104"/>
                <a:gd name="T28" fmla="*/ 72 w 94"/>
                <a:gd name="T29" fmla="*/ 65 h 104"/>
                <a:gd name="T30" fmla="*/ 74 w 94"/>
                <a:gd name="T31" fmla="*/ 52 h 104"/>
                <a:gd name="T32" fmla="*/ 72 w 94"/>
                <a:gd name="T33" fmla="*/ 37 h 104"/>
                <a:gd name="T34" fmla="*/ 67 w 94"/>
                <a:gd name="T35" fmla="*/ 26 h 104"/>
                <a:gd name="T36" fmla="*/ 59 w 94"/>
                <a:gd name="T37" fmla="*/ 19 h 104"/>
                <a:gd name="T38" fmla="*/ 47 w 94"/>
                <a:gd name="T39" fmla="*/ 17 h 104"/>
                <a:gd name="T40" fmla="*/ 49 w 94"/>
                <a:gd name="T41" fmla="*/ 0 h 104"/>
                <a:gd name="T42" fmla="*/ 62 w 94"/>
                <a:gd name="T43" fmla="*/ 1 h 104"/>
                <a:gd name="T44" fmla="*/ 73 w 94"/>
                <a:gd name="T45" fmla="*/ 5 h 104"/>
                <a:gd name="T46" fmla="*/ 82 w 94"/>
                <a:gd name="T47" fmla="*/ 12 h 104"/>
                <a:gd name="T48" fmla="*/ 89 w 94"/>
                <a:gd name="T49" fmla="*/ 22 h 104"/>
                <a:gd name="T50" fmla="*/ 93 w 94"/>
                <a:gd name="T51" fmla="*/ 34 h 104"/>
                <a:gd name="T52" fmla="*/ 94 w 94"/>
                <a:gd name="T53" fmla="*/ 50 h 104"/>
                <a:gd name="T54" fmla="*/ 93 w 94"/>
                <a:gd name="T55" fmla="*/ 66 h 104"/>
                <a:gd name="T56" fmla="*/ 88 w 94"/>
                <a:gd name="T57" fmla="*/ 79 h 104"/>
                <a:gd name="T58" fmla="*/ 80 w 94"/>
                <a:gd name="T59" fmla="*/ 89 h 104"/>
                <a:gd name="T60" fmla="*/ 70 w 94"/>
                <a:gd name="T61" fmla="*/ 97 h 104"/>
                <a:gd name="T62" fmla="*/ 59 w 94"/>
                <a:gd name="T63" fmla="*/ 102 h 104"/>
                <a:gd name="T64" fmla="*/ 46 w 94"/>
                <a:gd name="T65" fmla="*/ 104 h 104"/>
                <a:gd name="T66" fmla="*/ 32 w 94"/>
                <a:gd name="T67" fmla="*/ 102 h 104"/>
                <a:gd name="T68" fmla="*/ 20 w 94"/>
                <a:gd name="T69" fmla="*/ 97 h 104"/>
                <a:gd name="T70" fmla="*/ 11 w 94"/>
                <a:gd name="T71" fmla="*/ 90 h 104"/>
                <a:gd name="T72" fmla="*/ 5 w 94"/>
                <a:gd name="T73" fmla="*/ 80 h 104"/>
                <a:gd name="T74" fmla="*/ 1 w 94"/>
                <a:gd name="T75" fmla="*/ 67 h 104"/>
                <a:gd name="T76" fmla="*/ 0 w 94"/>
                <a:gd name="T77" fmla="*/ 53 h 104"/>
                <a:gd name="T78" fmla="*/ 2 w 94"/>
                <a:gd name="T79" fmla="*/ 37 h 104"/>
                <a:gd name="T80" fmla="*/ 7 w 94"/>
                <a:gd name="T81" fmla="*/ 24 h 104"/>
                <a:gd name="T82" fmla="*/ 15 w 94"/>
                <a:gd name="T83" fmla="*/ 14 h 104"/>
                <a:gd name="T84" fmla="*/ 24 w 94"/>
                <a:gd name="T85" fmla="*/ 6 h 104"/>
                <a:gd name="T86" fmla="*/ 36 w 94"/>
                <a:gd name="T87" fmla="*/ 1 h 104"/>
                <a:gd name="T88" fmla="*/ 49 w 94"/>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104">
                  <a:moveTo>
                    <a:pt x="47" y="17"/>
                  </a:moveTo>
                  <a:lnTo>
                    <a:pt x="39" y="18"/>
                  </a:lnTo>
                  <a:lnTo>
                    <a:pt x="32" y="22"/>
                  </a:lnTo>
                  <a:lnTo>
                    <a:pt x="26" y="29"/>
                  </a:lnTo>
                  <a:lnTo>
                    <a:pt x="22" y="39"/>
                  </a:lnTo>
                  <a:lnTo>
                    <a:pt x="21" y="51"/>
                  </a:lnTo>
                  <a:lnTo>
                    <a:pt x="22" y="63"/>
                  </a:lnTo>
                  <a:lnTo>
                    <a:pt x="25" y="72"/>
                  </a:lnTo>
                  <a:lnTo>
                    <a:pt x="30" y="80"/>
                  </a:lnTo>
                  <a:lnTo>
                    <a:pt x="37" y="84"/>
                  </a:lnTo>
                  <a:lnTo>
                    <a:pt x="47" y="86"/>
                  </a:lnTo>
                  <a:lnTo>
                    <a:pt x="55" y="85"/>
                  </a:lnTo>
                  <a:lnTo>
                    <a:pt x="62" y="81"/>
                  </a:lnTo>
                  <a:lnTo>
                    <a:pt x="68" y="74"/>
                  </a:lnTo>
                  <a:lnTo>
                    <a:pt x="72" y="65"/>
                  </a:lnTo>
                  <a:lnTo>
                    <a:pt x="74" y="52"/>
                  </a:lnTo>
                  <a:lnTo>
                    <a:pt x="72" y="37"/>
                  </a:lnTo>
                  <a:lnTo>
                    <a:pt x="67" y="26"/>
                  </a:lnTo>
                  <a:lnTo>
                    <a:pt x="59" y="19"/>
                  </a:lnTo>
                  <a:lnTo>
                    <a:pt x="47" y="17"/>
                  </a:lnTo>
                  <a:close/>
                  <a:moveTo>
                    <a:pt x="49" y="0"/>
                  </a:moveTo>
                  <a:lnTo>
                    <a:pt x="62" y="1"/>
                  </a:lnTo>
                  <a:lnTo>
                    <a:pt x="73" y="5"/>
                  </a:lnTo>
                  <a:lnTo>
                    <a:pt x="82" y="12"/>
                  </a:lnTo>
                  <a:lnTo>
                    <a:pt x="89" y="22"/>
                  </a:lnTo>
                  <a:lnTo>
                    <a:pt x="93" y="34"/>
                  </a:lnTo>
                  <a:lnTo>
                    <a:pt x="94" y="50"/>
                  </a:lnTo>
                  <a:lnTo>
                    <a:pt x="93" y="66"/>
                  </a:lnTo>
                  <a:lnTo>
                    <a:pt x="88" y="79"/>
                  </a:lnTo>
                  <a:lnTo>
                    <a:pt x="80" y="89"/>
                  </a:lnTo>
                  <a:lnTo>
                    <a:pt x="70" y="97"/>
                  </a:lnTo>
                  <a:lnTo>
                    <a:pt x="59" y="102"/>
                  </a:lnTo>
                  <a:lnTo>
                    <a:pt x="46" y="104"/>
                  </a:lnTo>
                  <a:lnTo>
                    <a:pt x="32" y="102"/>
                  </a:lnTo>
                  <a:lnTo>
                    <a:pt x="20" y="97"/>
                  </a:lnTo>
                  <a:lnTo>
                    <a:pt x="11" y="90"/>
                  </a:lnTo>
                  <a:lnTo>
                    <a:pt x="5" y="80"/>
                  </a:lnTo>
                  <a:lnTo>
                    <a:pt x="1" y="67"/>
                  </a:lnTo>
                  <a:lnTo>
                    <a:pt x="0" y="53"/>
                  </a:lnTo>
                  <a:lnTo>
                    <a:pt x="2" y="37"/>
                  </a:lnTo>
                  <a:lnTo>
                    <a:pt x="7" y="24"/>
                  </a:lnTo>
                  <a:lnTo>
                    <a:pt x="15" y="14"/>
                  </a:lnTo>
                  <a:lnTo>
                    <a:pt x="24" y="6"/>
                  </a:lnTo>
                  <a:lnTo>
                    <a:pt x="36" y="1"/>
                  </a:lnTo>
                  <a:lnTo>
                    <a:pt x="4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9">
              <a:extLst>
                <a:ext uri="{FF2B5EF4-FFF2-40B4-BE49-F238E27FC236}">
                  <a16:creationId xmlns:a16="http://schemas.microsoft.com/office/drawing/2014/main" id="{76A1F83F-2FA7-029D-A639-6622C64386B5}"/>
                </a:ext>
              </a:extLst>
            </p:cNvPr>
            <p:cNvSpPr>
              <a:spLocks/>
            </p:cNvSpPr>
            <p:nvPr/>
          </p:nvSpPr>
          <p:spPr bwMode="auto">
            <a:xfrm>
              <a:off x="1957616" y="2651964"/>
              <a:ext cx="66258" cy="80456"/>
            </a:xfrm>
            <a:custGeom>
              <a:avLst/>
              <a:gdLst>
                <a:gd name="T0" fmla="*/ 0 w 83"/>
                <a:gd name="T1" fmla="*/ 0 h 101"/>
                <a:gd name="T2" fmla="*/ 25 w 83"/>
                <a:gd name="T3" fmla="*/ 0 h 101"/>
                <a:gd name="T4" fmla="*/ 53 w 83"/>
                <a:gd name="T5" fmla="*/ 48 h 101"/>
                <a:gd name="T6" fmla="*/ 65 w 83"/>
                <a:gd name="T7" fmla="*/ 72 h 101"/>
                <a:gd name="T8" fmla="*/ 65 w 83"/>
                <a:gd name="T9" fmla="*/ 60 h 101"/>
                <a:gd name="T10" fmla="*/ 64 w 83"/>
                <a:gd name="T11" fmla="*/ 45 h 101"/>
                <a:gd name="T12" fmla="*/ 64 w 83"/>
                <a:gd name="T13" fmla="*/ 32 h 101"/>
                <a:gd name="T14" fmla="*/ 64 w 83"/>
                <a:gd name="T15" fmla="*/ 0 h 101"/>
                <a:gd name="T16" fmla="*/ 83 w 83"/>
                <a:gd name="T17" fmla="*/ 0 h 101"/>
                <a:gd name="T18" fmla="*/ 83 w 83"/>
                <a:gd name="T19" fmla="*/ 101 h 101"/>
                <a:gd name="T20" fmla="*/ 58 w 83"/>
                <a:gd name="T21" fmla="*/ 101 h 101"/>
                <a:gd name="T22" fmla="*/ 29 w 83"/>
                <a:gd name="T23" fmla="*/ 50 h 101"/>
                <a:gd name="T24" fmla="*/ 18 w 83"/>
                <a:gd name="T25" fmla="*/ 28 h 101"/>
                <a:gd name="T26" fmla="*/ 18 w 83"/>
                <a:gd name="T27" fmla="*/ 39 h 101"/>
                <a:gd name="T28" fmla="*/ 19 w 83"/>
                <a:gd name="T29" fmla="*/ 52 h 101"/>
                <a:gd name="T30" fmla="*/ 19 w 83"/>
                <a:gd name="T31" fmla="*/ 65 h 101"/>
                <a:gd name="T32" fmla="*/ 19 w 83"/>
                <a:gd name="T33" fmla="*/ 101 h 101"/>
                <a:gd name="T34" fmla="*/ 0 w 83"/>
                <a:gd name="T35" fmla="*/ 101 h 101"/>
                <a:gd name="T36" fmla="*/ 0 w 83"/>
                <a:gd name="T3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1">
                  <a:moveTo>
                    <a:pt x="0" y="0"/>
                  </a:moveTo>
                  <a:lnTo>
                    <a:pt x="25" y="0"/>
                  </a:lnTo>
                  <a:lnTo>
                    <a:pt x="53" y="48"/>
                  </a:lnTo>
                  <a:lnTo>
                    <a:pt x="65" y="72"/>
                  </a:lnTo>
                  <a:lnTo>
                    <a:pt x="65" y="60"/>
                  </a:lnTo>
                  <a:lnTo>
                    <a:pt x="64" y="45"/>
                  </a:lnTo>
                  <a:lnTo>
                    <a:pt x="64" y="32"/>
                  </a:lnTo>
                  <a:lnTo>
                    <a:pt x="64" y="0"/>
                  </a:lnTo>
                  <a:lnTo>
                    <a:pt x="83" y="0"/>
                  </a:lnTo>
                  <a:lnTo>
                    <a:pt x="83" y="101"/>
                  </a:lnTo>
                  <a:lnTo>
                    <a:pt x="58" y="101"/>
                  </a:lnTo>
                  <a:lnTo>
                    <a:pt x="29" y="50"/>
                  </a:lnTo>
                  <a:lnTo>
                    <a:pt x="18" y="28"/>
                  </a:lnTo>
                  <a:lnTo>
                    <a:pt x="18" y="39"/>
                  </a:lnTo>
                  <a:lnTo>
                    <a:pt x="19" y="52"/>
                  </a:lnTo>
                  <a:lnTo>
                    <a:pt x="19" y="65"/>
                  </a:lnTo>
                  <a:lnTo>
                    <a:pt x="19" y="101"/>
                  </a:lnTo>
                  <a:lnTo>
                    <a:pt x="0" y="10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40">
              <a:extLst>
                <a:ext uri="{FF2B5EF4-FFF2-40B4-BE49-F238E27FC236}">
                  <a16:creationId xmlns:a16="http://schemas.microsoft.com/office/drawing/2014/main" id="{1B924EC1-D62D-244C-1910-578F30F44609}"/>
                </a:ext>
              </a:extLst>
            </p:cNvPr>
            <p:cNvSpPr>
              <a:spLocks noEditPoints="1"/>
            </p:cNvSpPr>
            <p:nvPr/>
          </p:nvSpPr>
          <p:spPr bwMode="auto">
            <a:xfrm>
              <a:off x="2040438" y="2651964"/>
              <a:ext cx="73357" cy="80456"/>
            </a:xfrm>
            <a:custGeom>
              <a:avLst/>
              <a:gdLst>
                <a:gd name="T0" fmla="*/ 45 w 93"/>
                <a:gd name="T1" fmla="*/ 22 h 101"/>
                <a:gd name="T2" fmla="*/ 40 w 93"/>
                <a:gd name="T3" fmla="*/ 39 h 101"/>
                <a:gd name="T4" fmla="*/ 31 w 93"/>
                <a:gd name="T5" fmla="*/ 65 h 101"/>
                <a:gd name="T6" fmla="*/ 60 w 93"/>
                <a:gd name="T7" fmla="*/ 65 h 101"/>
                <a:gd name="T8" fmla="*/ 49 w 93"/>
                <a:gd name="T9" fmla="*/ 39 h 101"/>
                <a:gd name="T10" fmla="*/ 45 w 93"/>
                <a:gd name="T11" fmla="*/ 22 h 101"/>
                <a:gd name="T12" fmla="*/ 45 w 93"/>
                <a:gd name="T13" fmla="*/ 22 h 101"/>
                <a:gd name="T14" fmla="*/ 35 w 93"/>
                <a:gd name="T15" fmla="*/ 0 h 101"/>
                <a:gd name="T16" fmla="*/ 57 w 93"/>
                <a:gd name="T17" fmla="*/ 0 h 101"/>
                <a:gd name="T18" fmla="*/ 93 w 93"/>
                <a:gd name="T19" fmla="*/ 101 h 101"/>
                <a:gd name="T20" fmla="*/ 72 w 93"/>
                <a:gd name="T21" fmla="*/ 101 h 101"/>
                <a:gd name="T22" fmla="*/ 65 w 93"/>
                <a:gd name="T23" fmla="*/ 80 h 101"/>
                <a:gd name="T24" fmla="*/ 26 w 93"/>
                <a:gd name="T25" fmla="*/ 80 h 101"/>
                <a:gd name="T26" fmla="*/ 19 w 93"/>
                <a:gd name="T27" fmla="*/ 101 h 101"/>
                <a:gd name="T28" fmla="*/ 0 w 93"/>
                <a:gd name="T29" fmla="*/ 101 h 101"/>
                <a:gd name="T30" fmla="*/ 35 w 93"/>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01">
                  <a:moveTo>
                    <a:pt x="45" y="22"/>
                  </a:moveTo>
                  <a:lnTo>
                    <a:pt x="40" y="39"/>
                  </a:lnTo>
                  <a:lnTo>
                    <a:pt x="31" y="65"/>
                  </a:lnTo>
                  <a:lnTo>
                    <a:pt x="60" y="65"/>
                  </a:lnTo>
                  <a:lnTo>
                    <a:pt x="49" y="39"/>
                  </a:lnTo>
                  <a:lnTo>
                    <a:pt x="45" y="22"/>
                  </a:lnTo>
                  <a:lnTo>
                    <a:pt x="45" y="22"/>
                  </a:lnTo>
                  <a:close/>
                  <a:moveTo>
                    <a:pt x="35" y="0"/>
                  </a:moveTo>
                  <a:lnTo>
                    <a:pt x="57" y="0"/>
                  </a:lnTo>
                  <a:lnTo>
                    <a:pt x="93" y="101"/>
                  </a:lnTo>
                  <a:lnTo>
                    <a:pt x="72" y="101"/>
                  </a:lnTo>
                  <a:lnTo>
                    <a:pt x="65" y="80"/>
                  </a:lnTo>
                  <a:lnTo>
                    <a:pt x="26" y="80"/>
                  </a:lnTo>
                  <a:lnTo>
                    <a:pt x="19" y="101"/>
                  </a:lnTo>
                  <a:lnTo>
                    <a:pt x="0" y="101"/>
                  </a:lnTo>
                  <a:lnTo>
                    <a:pt x="3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41">
              <a:extLst>
                <a:ext uri="{FF2B5EF4-FFF2-40B4-BE49-F238E27FC236}">
                  <a16:creationId xmlns:a16="http://schemas.microsoft.com/office/drawing/2014/main" id="{17E569B6-DF89-6FCC-1D71-EEAB95E1C200}"/>
                </a:ext>
              </a:extLst>
            </p:cNvPr>
            <p:cNvSpPr>
              <a:spLocks/>
            </p:cNvSpPr>
            <p:nvPr/>
          </p:nvSpPr>
          <p:spPr bwMode="auto">
            <a:xfrm>
              <a:off x="2130359" y="2651964"/>
              <a:ext cx="42594" cy="80456"/>
            </a:xfrm>
            <a:custGeom>
              <a:avLst/>
              <a:gdLst>
                <a:gd name="T0" fmla="*/ 0 w 52"/>
                <a:gd name="T1" fmla="*/ 0 h 101"/>
                <a:gd name="T2" fmla="*/ 19 w 52"/>
                <a:gd name="T3" fmla="*/ 0 h 101"/>
                <a:gd name="T4" fmla="*/ 19 w 52"/>
                <a:gd name="T5" fmla="*/ 84 h 101"/>
                <a:gd name="T6" fmla="*/ 52 w 52"/>
                <a:gd name="T7" fmla="*/ 84 h 101"/>
                <a:gd name="T8" fmla="*/ 52 w 52"/>
                <a:gd name="T9" fmla="*/ 101 h 101"/>
                <a:gd name="T10" fmla="*/ 0 w 52"/>
                <a:gd name="T11" fmla="*/ 101 h 101"/>
                <a:gd name="T12" fmla="*/ 0 w 5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52" h="101">
                  <a:moveTo>
                    <a:pt x="0" y="0"/>
                  </a:moveTo>
                  <a:lnTo>
                    <a:pt x="19" y="0"/>
                  </a:lnTo>
                  <a:lnTo>
                    <a:pt x="19" y="84"/>
                  </a:lnTo>
                  <a:lnTo>
                    <a:pt x="52" y="84"/>
                  </a:lnTo>
                  <a:lnTo>
                    <a:pt x="52" y="101"/>
                  </a:lnTo>
                  <a:lnTo>
                    <a:pt x="0" y="10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2">
              <a:extLst>
                <a:ext uri="{FF2B5EF4-FFF2-40B4-BE49-F238E27FC236}">
                  <a16:creationId xmlns:a16="http://schemas.microsoft.com/office/drawing/2014/main" id="{2E8D1774-4E0C-F3E6-24B8-B74121382F27}"/>
                </a:ext>
              </a:extLst>
            </p:cNvPr>
            <p:cNvSpPr>
              <a:spLocks/>
            </p:cNvSpPr>
            <p:nvPr/>
          </p:nvSpPr>
          <p:spPr bwMode="auto">
            <a:xfrm>
              <a:off x="2220280" y="2651964"/>
              <a:ext cx="42594" cy="80456"/>
            </a:xfrm>
            <a:custGeom>
              <a:avLst/>
              <a:gdLst>
                <a:gd name="T0" fmla="*/ 0 w 52"/>
                <a:gd name="T1" fmla="*/ 0 h 101"/>
                <a:gd name="T2" fmla="*/ 19 w 52"/>
                <a:gd name="T3" fmla="*/ 0 h 101"/>
                <a:gd name="T4" fmla="*/ 19 w 52"/>
                <a:gd name="T5" fmla="*/ 84 h 101"/>
                <a:gd name="T6" fmla="*/ 52 w 52"/>
                <a:gd name="T7" fmla="*/ 84 h 101"/>
                <a:gd name="T8" fmla="*/ 52 w 52"/>
                <a:gd name="T9" fmla="*/ 101 h 101"/>
                <a:gd name="T10" fmla="*/ 0 w 52"/>
                <a:gd name="T11" fmla="*/ 101 h 101"/>
                <a:gd name="T12" fmla="*/ 0 w 5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52" h="101">
                  <a:moveTo>
                    <a:pt x="0" y="0"/>
                  </a:moveTo>
                  <a:lnTo>
                    <a:pt x="19" y="0"/>
                  </a:lnTo>
                  <a:lnTo>
                    <a:pt x="19" y="84"/>
                  </a:lnTo>
                  <a:lnTo>
                    <a:pt x="52" y="84"/>
                  </a:lnTo>
                  <a:lnTo>
                    <a:pt x="52" y="101"/>
                  </a:lnTo>
                  <a:lnTo>
                    <a:pt x="0" y="10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43">
              <a:extLst>
                <a:ext uri="{FF2B5EF4-FFF2-40B4-BE49-F238E27FC236}">
                  <a16:creationId xmlns:a16="http://schemas.microsoft.com/office/drawing/2014/main" id="{48B4D9F1-53D7-1C4F-12DF-A312FAD3F794}"/>
                </a:ext>
              </a:extLst>
            </p:cNvPr>
            <p:cNvSpPr>
              <a:spLocks noEditPoints="1"/>
            </p:cNvSpPr>
            <p:nvPr/>
          </p:nvSpPr>
          <p:spPr bwMode="auto">
            <a:xfrm>
              <a:off x="2279439" y="2651964"/>
              <a:ext cx="73357" cy="80456"/>
            </a:xfrm>
            <a:custGeom>
              <a:avLst/>
              <a:gdLst>
                <a:gd name="T0" fmla="*/ 46 w 93"/>
                <a:gd name="T1" fmla="*/ 22 h 101"/>
                <a:gd name="T2" fmla="*/ 41 w 93"/>
                <a:gd name="T3" fmla="*/ 39 h 101"/>
                <a:gd name="T4" fmla="*/ 32 w 93"/>
                <a:gd name="T5" fmla="*/ 65 h 101"/>
                <a:gd name="T6" fmla="*/ 60 w 93"/>
                <a:gd name="T7" fmla="*/ 65 h 101"/>
                <a:gd name="T8" fmla="*/ 50 w 93"/>
                <a:gd name="T9" fmla="*/ 39 h 101"/>
                <a:gd name="T10" fmla="*/ 46 w 93"/>
                <a:gd name="T11" fmla="*/ 22 h 101"/>
                <a:gd name="T12" fmla="*/ 46 w 93"/>
                <a:gd name="T13" fmla="*/ 22 h 101"/>
                <a:gd name="T14" fmla="*/ 35 w 93"/>
                <a:gd name="T15" fmla="*/ 0 h 101"/>
                <a:gd name="T16" fmla="*/ 57 w 93"/>
                <a:gd name="T17" fmla="*/ 0 h 101"/>
                <a:gd name="T18" fmla="*/ 93 w 93"/>
                <a:gd name="T19" fmla="*/ 101 h 101"/>
                <a:gd name="T20" fmla="*/ 72 w 93"/>
                <a:gd name="T21" fmla="*/ 101 h 101"/>
                <a:gd name="T22" fmla="*/ 65 w 93"/>
                <a:gd name="T23" fmla="*/ 80 h 101"/>
                <a:gd name="T24" fmla="*/ 26 w 93"/>
                <a:gd name="T25" fmla="*/ 80 h 101"/>
                <a:gd name="T26" fmla="*/ 19 w 93"/>
                <a:gd name="T27" fmla="*/ 101 h 101"/>
                <a:gd name="T28" fmla="*/ 0 w 93"/>
                <a:gd name="T29" fmla="*/ 101 h 101"/>
                <a:gd name="T30" fmla="*/ 35 w 93"/>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01">
                  <a:moveTo>
                    <a:pt x="46" y="22"/>
                  </a:moveTo>
                  <a:lnTo>
                    <a:pt x="41" y="39"/>
                  </a:lnTo>
                  <a:lnTo>
                    <a:pt x="32" y="65"/>
                  </a:lnTo>
                  <a:lnTo>
                    <a:pt x="60" y="65"/>
                  </a:lnTo>
                  <a:lnTo>
                    <a:pt x="50" y="39"/>
                  </a:lnTo>
                  <a:lnTo>
                    <a:pt x="46" y="22"/>
                  </a:lnTo>
                  <a:lnTo>
                    <a:pt x="46" y="22"/>
                  </a:lnTo>
                  <a:close/>
                  <a:moveTo>
                    <a:pt x="35" y="0"/>
                  </a:moveTo>
                  <a:lnTo>
                    <a:pt x="57" y="0"/>
                  </a:lnTo>
                  <a:lnTo>
                    <a:pt x="93" y="101"/>
                  </a:lnTo>
                  <a:lnTo>
                    <a:pt x="72" y="101"/>
                  </a:lnTo>
                  <a:lnTo>
                    <a:pt x="65" y="80"/>
                  </a:lnTo>
                  <a:lnTo>
                    <a:pt x="26" y="80"/>
                  </a:lnTo>
                  <a:lnTo>
                    <a:pt x="19" y="101"/>
                  </a:lnTo>
                  <a:lnTo>
                    <a:pt x="0" y="101"/>
                  </a:lnTo>
                  <a:lnTo>
                    <a:pt x="3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4">
              <a:extLst>
                <a:ext uri="{FF2B5EF4-FFF2-40B4-BE49-F238E27FC236}">
                  <a16:creationId xmlns:a16="http://schemas.microsoft.com/office/drawing/2014/main" id="{DDF51265-9C31-4D79-2138-F19670D24402}"/>
                </a:ext>
              </a:extLst>
            </p:cNvPr>
            <p:cNvSpPr>
              <a:spLocks noEditPoints="1"/>
            </p:cNvSpPr>
            <p:nvPr/>
          </p:nvSpPr>
          <p:spPr bwMode="auto">
            <a:xfrm>
              <a:off x="2369360" y="2651964"/>
              <a:ext cx="54426" cy="80456"/>
            </a:xfrm>
            <a:custGeom>
              <a:avLst/>
              <a:gdLst>
                <a:gd name="T0" fmla="*/ 28 w 70"/>
                <a:gd name="T1" fmla="*/ 56 h 101"/>
                <a:gd name="T2" fmla="*/ 26 w 70"/>
                <a:gd name="T3" fmla="*/ 56 h 101"/>
                <a:gd name="T4" fmla="*/ 24 w 70"/>
                <a:gd name="T5" fmla="*/ 56 h 101"/>
                <a:gd name="T6" fmla="*/ 22 w 70"/>
                <a:gd name="T7" fmla="*/ 57 h 101"/>
                <a:gd name="T8" fmla="*/ 20 w 70"/>
                <a:gd name="T9" fmla="*/ 57 h 101"/>
                <a:gd name="T10" fmla="*/ 20 w 70"/>
                <a:gd name="T11" fmla="*/ 85 h 101"/>
                <a:gd name="T12" fmla="*/ 22 w 70"/>
                <a:gd name="T13" fmla="*/ 85 h 101"/>
                <a:gd name="T14" fmla="*/ 26 w 70"/>
                <a:gd name="T15" fmla="*/ 85 h 101"/>
                <a:gd name="T16" fmla="*/ 30 w 70"/>
                <a:gd name="T17" fmla="*/ 85 h 101"/>
                <a:gd name="T18" fmla="*/ 38 w 70"/>
                <a:gd name="T19" fmla="*/ 84 h 101"/>
                <a:gd name="T20" fmla="*/ 44 w 70"/>
                <a:gd name="T21" fmla="*/ 81 h 101"/>
                <a:gd name="T22" fmla="*/ 48 w 70"/>
                <a:gd name="T23" fmla="*/ 77 h 101"/>
                <a:gd name="T24" fmla="*/ 49 w 70"/>
                <a:gd name="T25" fmla="*/ 70 h 101"/>
                <a:gd name="T26" fmla="*/ 47 w 70"/>
                <a:gd name="T27" fmla="*/ 64 h 101"/>
                <a:gd name="T28" fmla="*/ 43 w 70"/>
                <a:gd name="T29" fmla="*/ 60 h 101"/>
                <a:gd name="T30" fmla="*/ 37 w 70"/>
                <a:gd name="T31" fmla="*/ 57 h 101"/>
                <a:gd name="T32" fmla="*/ 28 w 70"/>
                <a:gd name="T33" fmla="*/ 56 h 101"/>
                <a:gd name="T34" fmla="*/ 31 w 70"/>
                <a:gd name="T35" fmla="*/ 15 h 101"/>
                <a:gd name="T36" fmla="*/ 25 w 70"/>
                <a:gd name="T37" fmla="*/ 15 h 101"/>
                <a:gd name="T38" fmla="*/ 20 w 70"/>
                <a:gd name="T39" fmla="*/ 16 h 101"/>
                <a:gd name="T40" fmla="*/ 20 w 70"/>
                <a:gd name="T41" fmla="*/ 42 h 101"/>
                <a:gd name="T42" fmla="*/ 23 w 70"/>
                <a:gd name="T43" fmla="*/ 42 h 101"/>
                <a:gd name="T44" fmla="*/ 27 w 70"/>
                <a:gd name="T45" fmla="*/ 42 h 101"/>
                <a:gd name="T46" fmla="*/ 38 w 70"/>
                <a:gd name="T47" fmla="*/ 40 h 101"/>
                <a:gd name="T48" fmla="*/ 45 w 70"/>
                <a:gd name="T49" fmla="*/ 35 h 101"/>
                <a:gd name="T50" fmla="*/ 47 w 70"/>
                <a:gd name="T51" fmla="*/ 28 h 101"/>
                <a:gd name="T52" fmla="*/ 46 w 70"/>
                <a:gd name="T53" fmla="*/ 23 h 101"/>
                <a:gd name="T54" fmla="*/ 44 w 70"/>
                <a:gd name="T55" fmla="*/ 19 h 101"/>
                <a:gd name="T56" fmla="*/ 39 w 70"/>
                <a:gd name="T57" fmla="*/ 16 h 101"/>
                <a:gd name="T58" fmla="*/ 31 w 70"/>
                <a:gd name="T59" fmla="*/ 15 h 101"/>
                <a:gd name="T60" fmla="*/ 34 w 70"/>
                <a:gd name="T61" fmla="*/ 0 h 101"/>
                <a:gd name="T62" fmla="*/ 48 w 70"/>
                <a:gd name="T63" fmla="*/ 1 h 101"/>
                <a:gd name="T64" fmla="*/ 59 w 70"/>
                <a:gd name="T65" fmla="*/ 6 h 101"/>
                <a:gd name="T66" fmla="*/ 65 w 70"/>
                <a:gd name="T67" fmla="*/ 14 h 101"/>
                <a:gd name="T68" fmla="*/ 68 w 70"/>
                <a:gd name="T69" fmla="*/ 25 h 101"/>
                <a:gd name="T70" fmla="*/ 66 w 70"/>
                <a:gd name="T71" fmla="*/ 34 h 101"/>
                <a:gd name="T72" fmla="*/ 60 w 70"/>
                <a:gd name="T73" fmla="*/ 42 h 101"/>
                <a:gd name="T74" fmla="*/ 52 w 70"/>
                <a:gd name="T75" fmla="*/ 47 h 101"/>
                <a:gd name="T76" fmla="*/ 52 w 70"/>
                <a:gd name="T77" fmla="*/ 47 h 101"/>
                <a:gd name="T78" fmla="*/ 60 w 70"/>
                <a:gd name="T79" fmla="*/ 51 h 101"/>
                <a:gd name="T80" fmla="*/ 65 w 70"/>
                <a:gd name="T81" fmla="*/ 56 h 101"/>
                <a:gd name="T82" fmla="*/ 68 w 70"/>
                <a:gd name="T83" fmla="*/ 62 h 101"/>
                <a:gd name="T84" fmla="*/ 70 w 70"/>
                <a:gd name="T85" fmla="*/ 70 h 101"/>
                <a:gd name="T86" fmla="*/ 69 w 70"/>
                <a:gd name="T87" fmla="*/ 77 h 101"/>
                <a:gd name="T88" fmla="*/ 66 w 70"/>
                <a:gd name="T89" fmla="*/ 85 h 101"/>
                <a:gd name="T90" fmla="*/ 61 w 70"/>
                <a:gd name="T91" fmla="*/ 91 h 101"/>
                <a:gd name="T92" fmla="*/ 53 w 70"/>
                <a:gd name="T93" fmla="*/ 96 h 101"/>
                <a:gd name="T94" fmla="*/ 43 w 70"/>
                <a:gd name="T95" fmla="*/ 100 h 101"/>
                <a:gd name="T96" fmla="*/ 29 w 70"/>
                <a:gd name="T97" fmla="*/ 101 h 101"/>
                <a:gd name="T98" fmla="*/ 17 w 70"/>
                <a:gd name="T99" fmla="*/ 101 h 101"/>
                <a:gd name="T100" fmla="*/ 0 w 70"/>
                <a:gd name="T101" fmla="*/ 101 h 101"/>
                <a:gd name="T102" fmla="*/ 0 w 70"/>
                <a:gd name="T103" fmla="*/ 0 h 101"/>
                <a:gd name="T104" fmla="*/ 16 w 70"/>
                <a:gd name="T105" fmla="*/ 0 h 101"/>
                <a:gd name="T106" fmla="*/ 34 w 70"/>
                <a:gd name="T10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101">
                  <a:moveTo>
                    <a:pt x="28" y="56"/>
                  </a:moveTo>
                  <a:lnTo>
                    <a:pt x="26" y="56"/>
                  </a:lnTo>
                  <a:lnTo>
                    <a:pt x="24" y="56"/>
                  </a:lnTo>
                  <a:lnTo>
                    <a:pt x="22" y="57"/>
                  </a:lnTo>
                  <a:lnTo>
                    <a:pt x="20" y="57"/>
                  </a:lnTo>
                  <a:lnTo>
                    <a:pt x="20" y="85"/>
                  </a:lnTo>
                  <a:lnTo>
                    <a:pt x="22" y="85"/>
                  </a:lnTo>
                  <a:lnTo>
                    <a:pt x="26" y="85"/>
                  </a:lnTo>
                  <a:lnTo>
                    <a:pt x="30" y="85"/>
                  </a:lnTo>
                  <a:lnTo>
                    <a:pt x="38" y="84"/>
                  </a:lnTo>
                  <a:lnTo>
                    <a:pt x="44" y="81"/>
                  </a:lnTo>
                  <a:lnTo>
                    <a:pt x="48" y="77"/>
                  </a:lnTo>
                  <a:lnTo>
                    <a:pt x="49" y="70"/>
                  </a:lnTo>
                  <a:lnTo>
                    <a:pt x="47" y="64"/>
                  </a:lnTo>
                  <a:lnTo>
                    <a:pt x="43" y="60"/>
                  </a:lnTo>
                  <a:lnTo>
                    <a:pt x="37" y="57"/>
                  </a:lnTo>
                  <a:lnTo>
                    <a:pt x="28" y="56"/>
                  </a:lnTo>
                  <a:close/>
                  <a:moveTo>
                    <a:pt x="31" y="15"/>
                  </a:moveTo>
                  <a:lnTo>
                    <a:pt x="25" y="15"/>
                  </a:lnTo>
                  <a:lnTo>
                    <a:pt x="20" y="16"/>
                  </a:lnTo>
                  <a:lnTo>
                    <a:pt x="20" y="42"/>
                  </a:lnTo>
                  <a:lnTo>
                    <a:pt x="23" y="42"/>
                  </a:lnTo>
                  <a:lnTo>
                    <a:pt x="27" y="42"/>
                  </a:lnTo>
                  <a:lnTo>
                    <a:pt x="38" y="40"/>
                  </a:lnTo>
                  <a:lnTo>
                    <a:pt x="45" y="35"/>
                  </a:lnTo>
                  <a:lnTo>
                    <a:pt x="47" y="28"/>
                  </a:lnTo>
                  <a:lnTo>
                    <a:pt x="46" y="23"/>
                  </a:lnTo>
                  <a:lnTo>
                    <a:pt x="44" y="19"/>
                  </a:lnTo>
                  <a:lnTo>
                    <a:pt x="39" y="16"/>
                  </a:lnTo>
                  <a:lnTo>
                    <a:pt x="31" y="15"/>
                  </a:lnTo>
                  <a:close/>
                  <a:moveTo>
                    <a:pt x="34" y="0"/>
                  </a:moveTo>
                  <a:lnTo>
                    <a:pt x="48" y="1"/>
                  </a:lnTo>
                  <a:lnTo>
                    <a:pt x="59" y="6"/>
                  </a:lnTo>
                  <a:lnTo>
                    <a:pt x="65" y="14"/>
                  </a:lnTo>
                  <a:lnTo>
                    <a:pt x="68" y="25"/>
                  </a:lnTo>
                  <a:lnTo>
                    <a:pt x="66" y="34"/>
                  </a:lnTo>
                  <a:lnTo>
                    <a:pt x="60" y="42"/>
                  </a:lnTo>
                  <a:lnTo>
                    <a:pt x="52" y="47"/>
                  </a:lnTo>
                  <a:lnTo>
                    <a:pt x="52" y="47"/>
                  </a:lnTo>
                  <a:lnTo>
                    <a:pt x="60" y="51"/>
                  </a:lnTo>
                  <a:lnTo>
                    <a:pt x="65" y="56"/>
                  </a:lnTo>
                  <a:lnTo>
                    <a:pt x="68" y="62"/>
                  </a:lnTo>
                  <a:lnTo>
                    <a:pt x="70" y="70"/>
                  </a:lnTo>
                  <a:lnTo>
                    <a:pt x="69" y="77"/>
                  </a:lnTo>
                  <a:lnTo>
                    <a:pt x="66" y="85"/>
                  </a:lnTo>
                  <a:lnTo>
                    <a:pt x="61" y="91"/>
                  </a:lnTo>
                  <a:lnTo>
                    <a:pt x="53" y="96"/>
                  </a:lnTo>
                  <a:lnTo>
                    <a:pt x="43" y="100"/>
                  </a:lnTo>
                  <a:lnTo>
                    <a:pt x="29" y="101"/>
                  </a:lnTo>
                  <a:lnTo>
                    <a:pt x="17" y="101"/>
                  </a:lnTo>
                  <a:lnTo>
                    <a:pt x="0" y="101"/>
                  </a:lnTo>
                  <a:lnTo>
                    <a:pt x="0" y="0"/>
                  </a:lnTo>
                  <a:lnTo>
                    <a:pt x="16" y="0"/>
                  </a:lnTo>
                  <a:lnTo>
                    <a:pt x="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5">
              <a:extLst>
                <a:ext uri="{FF2B5EF4-FFF2-40B4-BE49-F238E27FC236}">
                  <a16:creationId xmlns:a16="http://schemas.microsoft.com/office/drawing/2014/main" id="{56E538D9-F0E9-42CF-5DCB-3D4EBD4CCA08}"/>
                </a:ext>
              </a:extLst>
            </p:cNvPr>
            <p:cNvSpPr>
              <a:spLocks noEditPoints="1"/>
            </p:cNvSpPr>
            <p:nvPr/>
          </p:nvSpPr>
          <p:spPr bwMode="auto">
            <a:xfrm>
              <a:off x="2440350" y="2651964"/>
              <a:ext cx="73357" cy="80456"/>
            </a:xfrm>
            <a:custGeom>
              <a:avLst/>
              <a:gdLst>
                <a:gd name="T0" fmla="*/ 47 w 94"/>
                <a:gd name="T1" fmla="*/ 17 h 104"/>
                <a:gd name="T2" fmla="*/ 39 w 94"/>
                <a:gd name="T3" fmla="*/ 18 h 104"/>
                <a:gd name="T4" fmla="*/ 32 w 94"/>
                <a:gd name="T5" fmla="*/ 22 h 104"/>
                <a:gd name="T6" fmla="*/ 26 w 94"/>
                <a:gd name="T7" fmla="*/ 29 h 104"/>
                <a:gd name="T8" fmla="*/ 22 w 94"/>
                <a:gd name="T9" fmla="*/ 39 h 104"/>
                <a:gd name="T10" fmla="*/ 20 w 94"/>
                <a:gd name="T11" fmla="*/ 51 h 104"/>
                <a:gd name="T12" fmla="*/ 21 w 94"/>
                <a:gd name="T13" fmla="*/ 63 h 104"/>
                <a:gd name="T14" fmla="*/ 25 w 94"/>
                <a:gd name="T15" fmla="*/ 72 h 104"/>
                <a:gd name="T16" fmla="*/ 30 w 94"/>
                <a:gd name="T17" fmla="*/ 80 h 104"/>
                <a:gd name="T18" fmla="*/ 37 w 94"/>
                <a:gd name="T19" fmla="*/ 84 h 104"/>
                <a:gd name="T20" fmla="*/ 47 w 94"/>
                <a:gd name="T21" fmla="*/ 86 h 104"/>
                <a:gd name="T22" fmla="*/ 54 w 94"/>
                <a:gd name="T23" fmla="*/ 85 h 104"/>
                <a:gd name="T24" fmla="*/ 62 w 94"/>
                <a:gd name="T25" fmla="*/ 81 h 104"/>
                <a:gd name="T26" fmla="*/ 68 w 94"/>
                <a:gd name="T27" fmla="*/ 74 h 104"/>
                <a:gd name="T28" fmla="*/ 72 w 94"/>
                <a:gd name="T29" fmla="*/ 65 h 104"/>
                <a:gd name="T30" fmla="*/ 74 w 94"/>
                <a:gd name="T31" fmla="*/ 52 h 104"/>
                <a:gd name="T32" fmla="*/ 72 w 94"/>
                <a:gd name="T33" fmla="*/ 37 h 104"/>
                <a:gd name="T34" fmla="*/ 67 w 94"/>
                <a:gd name="T35" fmla="*/ 26 h 104"/>
                <a:gd name="T36" fmla="*/ 58 w 94"/>
                <a:gd name="T37" fmla="*/ 19 h 104"/>
                <a:gd name="T38" fmla="*/ 47 w 94"/>
                <a:gd name="T39" fmla="*/ 17 h 104"/>
                <a:gd name="T40" fmla="*/ 49 w 94"/>
                <a:gd name="T41" fmla="*/ 0 h 104"/>
                <a:gd name="T42" fmla="*/ 61 w 94"/>
                <a:gd name="T43" fmla="*/ 1 h 104"/>
                <a:gd name="T44" fmla="*/ 72 w 94"/>
                <a:gd name="T45" fmla="*/ 5 h 104"/>
                <a:gd name="T46" fmla="*/ 81 w 94"/>
                <a:gd name="T47" fmla="*/ 12 h 104"/>
                <a:gd name="T48" fmla="*/ 88 w 94"/>
                <a:gd name="T49" fmla="*/ 22 h 104"/>
                <a:gd name="T50" fmla="*/ 93 w 94"/>
                <a:gd name="T51" fmla="*/ 34 h 104"/>
                <a:gd name="T52" fmla="*/ 94 w 94"/>
                <a:gd name="T53" fmla="*/ 50 h 104"/>
                <a:gd name="T54" fmla="*/ 92 w 94"/>
                <a:gd name="T55" fmla="*/ 66 h 104"/>
                <a:gd name="T56" fmla="*/ 88 w 94"/>
                <a:gd name="T57" fmla="*/ 79 h 104"/>
                <a:gd name="T58" fmla="*/ 80 w 94"/>
                <a:gd name="T59" fmla="*/ 89 h 104"/>
                <a:gd name="T60" fmla="*/ 70 w 94"/>
                <a:gd name="T61" fmla="*/ 97 h 104"/>
                <a:gd name="T62" fmla="*/ 58 w 94"/>
                <a:gd name="T63" fmla="*/ 102 h 104"/>
                <a:gd name="T64" fmla="*/ 45 w 94"/>
                <a:gd name="T65" fmla="*/ 104 h 104"/>
                <a:gd name="T66" fmla="*/ 31 w 94"/>
                <a:gd name="T67" fmla="*/ 102 h 104"/>
                <a:gd name="T68" fmla="*/ 20 w 94"/>
                <a:gd name="T69" fmla="*/ 97 h 104"/>
                <a:gd name="T70" fmla="*/ 11 w 94"/>
                <a:gd name="T71" fmla="*/ 90 h 104"/>
                <a:gd name="T72" fmla="*/ 5 w 94"/>
                <a:gd name="T73" fmla="*/ 80 h 104"/>
                <a:gd name="T74" fmla="*/ 1 w 94"/>
                <a:gd name="T75" fmla="*/ 67 h 104"/>
                <a:gd name="T76" fmla="*/ 0 w 94"/>
                <a:gd name="T77" fmla="*/ 53 h 104"/>
                <a:gd name="T78" fmla="*/ 2 w 94"/>
                <a:gd name="T79" fmla="*/ 37 h 104"/>
                <a:gd name="T80" fmla="*/ 7 w 94"/>
                <a:gd name="T81" fmla="*/ 24 h 104"/>
                <a:gd name="T82" fmla="*/ 14 w 94"/>
                <a:gd name="T83" fmla="*/ 14 h 104"/>
                <a:gd name="T84" fmla="*/ 24 w 94"/>
                <a:gd name="T85" fmla="*/ 6 h 104"/>
                <a:gd name="T86" fmla="*/ 36 w 94"/>
                <a:gd name="T87" fmla="*/ 1 h 104"/>
                <a:gd name="T88" fmla="*/ 49 w 94"/>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104">
                  <a:moveTo>
                    <a:pt x="47" y="17"/>
                  </a:moveTo>
                  <a:lnTo>
                    <a:pt x="39" y="18"/>
                  </a:lnTo>
                  <a:lnTo>
                    <a:pt x="32" y="22"/>
                  </a:lnTo>
                  <a:lnTo>
                    <a:pt x="26" y="29"/>
                  </a:lnTo>
                  <a:lnTo>
                    <a:pt x="22" y="39"/>
                  </a:lnTo>
                  <a:lnTo>
                    <a:pt x="20" y="51"/>
                  </a:lnTo>
                  <a:lnTo>
                    <a:pt x="21" y="63"/>
                  </a:lnTo>
                  <a:lnTo>
                    <a:pt x="25" y="72"/>
                  </a:lnTo>
                  <a:lnTo>
                    <a:pt x="30" y="80"/>
                  </a:lnTo>
                  <a:lnTo>
                    <a:pt x="37" y="84"/>
                  </a:lnTo>
                  <a:lnTo>
                    <a:pt x="47" y="86"/>
                  </a:lnTo>
                  <a:lnTo>
                    <a:pt x="54" y="85"/>
                  </a:lnTo>
                  <a:lnTo>
                    <a:pt x="62" y="81"/>
                  </a:lnTo>
                  <a:lnTo>
                    <a:pt x="68" y="74"/>
                  </a:lnTo>
                  <a:lnTo>
                    <a:pt x="72" y="65"/>
                  </a:lnTo>
                  <a:lnTo>
                    <a:pt x="74" y="52"/>
                  </a:lnTo>
                  <a:lnTo>
                    <a:pt x="72" y="37"/>
                  </a:lnTo>
                  <a:lnTo>
                    <a:pt x="67" y="26"/>
                  </a:lnTo>
                  <a:lnTo>
                    <a:pt x="58" y="19"/>
                  </a:lnTo>
                  <a:lnTo>
                    <a:pt x="47" y="17"/>
                  </a:lnTo>
                  <a:close/>
                  <a:moveTo>
                    <a:pt x="49" y="0"/>
                  </a:moveTo>
                  <a:lnTo>
                    <a:pt x="61" y="1"/>
                  </a:lnTo>
                  <a:lnTo>
                    <a:pt x="72" y="5"/>
                  </a:lnTo>
                  <a:lnTo>
                    <a:pt x="81" y="12"/>
                  </a:lnTo>
                  <a:lnTo>
                    <a:pt x="88" y="22"/>
                  </a:lnTo>
                  <a:lnTo>
                    <a:pt x="93" y="34"/>
                  </a:lnTo>
                  <a:lnTo>
                    <a:pt x="94" y="50"/>
                  </a:lnTo>
                  <a:lnTo>
                    <a:pt x="92" y="66"/>
                  </a:lnTo>
                  <a:lnTo>
                    <a:pt x="88" y="79"/>
                  </a:lnTo>
                  <a:lnTo>
                    <a:pt x="80" y="89"/>
                  </a:lnTo>
                  <a:lnTo>
                    <a:pt x="70" y="97"/>
                  </a:lnTo>
                  <a:lnTo>
                    <a:pt x="58" y="102"/>
                  </a:lnTo>
                  <a:lnTo>
                    <a:pt x="45" y="104"/>
                  </a:lnTo>
                  <a:lnTo>
                    <a:pt x="31" y="102"/>
                  </a:lnTo>
                  <a:lnTo>
                    <a:pt x="20" y="97"/>
                  </a:lnTo>
                  <a:lnTo>
                    <a:pt x="11" y="90"/>
                  </a:lnTo>
                  <a:lnTo>
                    <a:pt x="5" y="80"/>
                  </a:lnTo>
                  <a:lnTo>
                    <a:pt x="1" y="67"/>
                  </a:lnTo>
                  <a:lnTo>
                    <a:pt x="0" y="53"/>
                  </a:lnTo>
                  <a:lnTo>
                    <a:pt x="2" y="37"/>
                  </a:lnTo>
                  <a:lnTo>
                    <a:pt x="7" y="24"/>
                  </a:lnTo>
                  <a:lnTo>
                    <a:pt x="14" y="14"/>
                  </a:lnTo>
                  <a:lnTo>
                    <a:pt x="24" y="6"/>
                  </a:lnTo>
                  <a:lnTo>
                    <a:pt x="36" y="1"/>
                  </a:lnTo>
                  <a:lnTo>
                    <a:pt x="4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6">
              <a:extLst>
                <a:ext uri="{FF2B5EF4-FFF2-40B4-BE49-F238E27FC236}">
                  <a16:creationId xmlns:a16="http://schemas.microsoft.com/office/drawing/2014/main" id="{2BF2FBD0-8400-6675-E82F-4B9063307993}"/>
                </a:ext>
              </a:extLst>
            </p:cNvPr>
            <p:cNvSpPr>
              <a:spLocks noEditPoints="1"/>
            </p:cNvSpPr>
            <p:nvPr/>
          </p:nvSpPr>
          <p:spPr bwMode="auto">
            <a:xfrm>
              <a:off x="2532637" y="2651964"/>
              <a:ext cx="56792" cy="80456"/>
            </a:xfrm>
            <a:custGeom>
              <a:avLst/>
              <a:gdLst>
                <a:gd name="T0" fmla="*/ 26 w 71"/>
                <a:gd name="T1" fmla="*/ 15 h 101"/>
                <a:gd name="T2" fmla="*/ 22 w 71"/>
                <a:gd name="T3" fmla="*/ 16 h 101"/>
                <a:gd name="T4" fmla="*/ 19 w 71"/>
                <a:gd name="T5" fmla="*/ 16 h 101"/>
                <a:gd name="T6" fmla="*/ 19 w 71"/>
                <a:gd name="T7" fmla="*/ 45 h 101"/>
                <a:gd name="T8" fmla="*/ 20 w 71"/>
                <a:gd name="T9" fmla="*/ 45 h 101"/>
                <a:gd name="T10" fmla="*/ 23 w 71"/>
                <a:gd name="T11" fmla="*/ 45 h 101"/>
                <a:gd name="T12" fmla="*/ 26 w 71"/>
                <a:gd name="T13" fmla="*/ 45 h 101"/>
                <a:gd name="T14" fmla="*/ 36 w 71"/>
                <a:gd name="T15" fmla="*/ 43 h 101"/>
                <a:gd name="T16" fmla="*/ 42 w 71"/>
                <a:gd name="T17" fmla="*/ 38 h 101"/>
                <a:gd name="T18" fmla="*/ 44 w 71"/>
                <a:gd name="T19" fmla="*/ 30 h 101"/>
                <a:gd name="T20" fmla="*/ 42 w 71"/>
                <a:gd name="T21" fmla="*/ 22 h 101"/>
                <a:gd name="T22" fmla="*/ 36 w 71"/>
                <a:gd name="T23" fmla="*/ 17 h 101"/>
                <a:gd name="T24" fmla="*/ 26 w 71"/>
                <a:gd name="T25" fmla="*/ 15 h 101"/>
                <a:gd name="T26" fmla="*/ 28 w 71"/>
                <a:gd name="T27" fmla="*/ 0 h 101"/>
                <a:gd name="T28" fmla="*/ 40 w 71"/>
                <a:gd name="T29" fmla="*/ 1 h 101"/>
                <a:gd name="T30" fmla="*/ 51 w 71"/>
                <a:gd name="T31" fmla="*/ 4 h 101"/>
                <a:gd name="T32" fmla="*/ 58 w 71"/>
                <a:gd name="T33" fmla="*/ 9 h 101"/>
                <a:gd name="T34" fmla="*/ 63 w 71"/>
                <a:gd name="T35" fmla="*/ 17 h 101"/>
                <a:gd name="T36" fmla="*/ 64 w 71"/>
                <a:gd name="T37" fmla="*/ 28 h 101"/>
                <a:gd name="T38" fmla="*/ 63 w 71"/>
                <a:gd name="T39" fmla="*/ 38 h 101"/>
                <a:gd name="T40" fmla="*/ 57 w 71"/>
                <a:gd name="T41" fmla="*/ 47 h 101"/>
                <a:gd name="T42" fmla="*/ 49 w 71"/>
                <a:gd name="T43" fmla="*/ 53 h 101"/>
                <a:gd name="T44" fmla="*/ 39 w 71"/>
                <a:gd name="T45" fmla="*/ 56 h 101"/>
                <a:gd name="T46" fmla="*/ 43 w 71"/>
                <a:gd name="T47" fmla="*/ 62 h 101"/>
                <a:gd name="T48" fmla="*/ 47 w 71"/>
                <a:gd name="T49" fmla="*/ 67 h 101"/>
                <a:gd name="T50" fmla="*/ 71 w 71"/>
                <a:gd name="T51" fmla="*/ 101 h 101"/>
                <a:gd name="T52" fmla="*/ 47 w 71"/>
                <a:gd name="T53" fmla="*/ 101 h 101"/>
                <a:gd name="T54" fmla="*/ 19 w 71"/>
                <a:gd name="T55" fmla="*/ 59 h 101"/>
                <a:gd name="T56" fmla="*/ 19 w 71"/>
                <a:gd name="T57" fmla="*/ 59 h 101"/>
                <a:gd name="T58" fmla="*/ 19 w 71"/>
                <a:gd name="T59" fmla="*/ 101 h 101"/>
                <a:gd name="T60" fmla="*/ 0 w 71"/>
                <a:gd name="T61" fmla="*/ 101 h 101"/>
                <a:gd name="T62" fmla="*/ 0 w 71"/>
                <a:gd name="T63" fmla="*/ 0 h 101"/>
                <a:gd name="T64" fmla="*/ 12 w 71"/>
                <a:gd name="T65" fmla="*/ 0 h 101"/>
                <a:gd name="T66" fmla="*/ 28 w 7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101">
                  <a:moveTo>
                    <a:pt x="26" y="15"/>
                  </a:moveTo>
                  <a:lnTo>
                    <a:pt x="22" y="16"/>
                  </a:lnTo>
                  <a:lnTo>
                    <a:pt x="19" y="16"/>
                  </a:lnTo>
                  <a:lnTo>
                    <a:pt x="19" y="45"/>
                  </a:lnTo>
                  <a:lnTo>
                    <a:pt x="20" y="45"/>
                  </a:lnTo>
                  <a:lnTo>
                    <a:pt x="23" y="45"/>
                  </a:lnTo>
                  <a:lnTo>
                    <a:pt x="26" y="45"/>
                  </a:lnTo>
                  <a:lnTo>
                    <a:pt x="36" y="43"/>
                  </a:lnTo>
                  <a:lnTo>
                    <a:pt x="42" y="38"/>
                  </a:lnTo>
                  <a:lnTo>
                    <a:pt x="44" y="30"/>
                  </a:lnTo>
                  <a:lnTo>
                    <a:pt x="42" y="22"/>
                  </a:lnTo>
                  <a:lnTo>
                    <a:pt x="36" y="17"/>
                  </a:lnTo>
                  <a:lnTo>
                    <a:pt x="26" y="15"/>
                  </a:lnTo>
                  <a:close/>
                  <a:moveTo>
                    <a:pt x="28" y="0"/>
                  </a:moveTo>
                  <a:lnTo>
                    <a:pt x="40" y="1"/>
                  </a:lnTo>
                  <a:lnTo>
                    <a:pt x="51" y="4"/>
                  </a:lnTo>
                  <a:lnTo>
                    <a:pt x="58" y="9"/>
                  </a:lnTo>
                  <a:lnTo>
                    <a:pt x="63" y="17"/>
                  </a:lnTo>
                  <a:lnTo>
                    <a:pt x="64" y="28"/>
                  </a:lnTo>
                  <a:lnTo>
                    <a:pt x="63" y="38"/>
                  </a:lnTo>
                  <a:lnTo>
                    <a:pt x="57" y="47"/>
                  </a:lnTo>
                  <a:lnTo>
                    <a:pt x="49" y="53"/>
                  </a:lnTo>
                  <a:lnTo>
                    <a:pt x="39" y="56"/>
                  </a:lnTo>
                  <a:lnTo>
                    <a:pt x="43" y="62"/>
                  </a:lnTo>
                  <a:lnTo>
                    <a:pt x="47" y="67"/>
                  </a:lnTo>
                  <a:lnTo>
                    <a:pt x="71" y="101"/>
                  </a:lnTo>
                  <a:lnTo>
                    <a:pt x="47" y="101"/>
                  </a:lnTo>
                  <a:lnTo>
                    <a:pt x="19" y="59"/>
                  </a:lnTo>
                  <a:lnTo>
                    <a:pt x="19" y="59"/>
                  </a:lnTo>
                  <a:lnTo>
                    <a:pt x="19" y="101"/>
                  </a:lnTo>
                  <a:lnTo>
                    <a:pt x="0" y="101"/>
                  </a:lnTo>
                  <a:lnTo>
                    <a:pt x="0" y="0"/>
                  </a:lnTo>
                  <a:lnTo>
                    <a:pt x="12" y="0"/>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7">
              <a:extLst>
                <a:ext uri="{FF2B5EF4-FFF2-40B4-BE49-F238E27FC236}">
                  <a16:creationId xmlns:a16="http://schemas.microsoft.com/office/drawing/2014/main" id="{62D30328-A51C-53FB-8209-564E27CAB21A}"/>
                </a:ext>
              </a:extLst>
            </p:cNvPr>
            <p:cNvSpPr>
              <a:spLocks noEditPoints="1"/>
            </p:cNvSpPr>
            <p:nvPr/>
          </p:nvSpPr>
          <p:spPr bwMode="auto">
            <a:xfrm>
              <a:off x="2743241" y="2651964"/>
              <a:ext cx="73357" cy="80456"/>
            </a:xfrm>
            <a:custGeom>
              <a:avLst/>
              <a:gdLst>
                <a:gd name="T0" fmla="*/ 47 w 95"/>
                <a:gd name="T1" fmla="*/ 17 h 104"/>
                <a:gd name="T2" fmla="*/ 39 w 95"/>
                <a:gd name="T3" fmla="*/ 18 h 104"/>
                <a:gd name="T4" fmla="*/ 32 w 95"/>
                <a:gd name="T5" fmla="*/ 22 h 104"/>
                <a:gd name="T6" fmla="*/ 26 w 95"/>
                <a:gd name="T7" fmla="*/ 29 h 104"/>
                <a:gd name="T8" fmla="*/ 22 w 95"/>
                <a:gd name="T9" fmla="*/ 39 h 104"/>
                <a:gd name="T10" fmla="*/ 21 w 95"/>
                <a:gd name="T11" fmla="*/ 51 h 104"/>
                <a:gd name="T12" fmla="*/ 22 w 95"/>
                <a:gd name="T13" fmla="*/ 63 h 104"/>
                <a:gd name="T14" fmla="*/ 25 w 95"/>
                <a:gd name="T15" fmla="*/ 72 h 104"/>
                <a:gd name="T16" fmla="*/ 30 w 95"/>
                <a:gd name="T17" fmla="*/ 80 h 104"/>
                <a:gd name="T18" fmla="*/ 38 w 95"/>
                <a:gd name="T19" fmla="*/ 84 h 104"/>
                <a:gd name="T20" fmla="*/ 47 w 95"/>
                <a:gd name="T21" fmla="*/ 86 h 104"/>
                <a:gd name="T22" fmla="*/ 55 w 95"/>
                <a:gd name="T23" fmla="*/ 85 h 104"/>
                <a:gd name="T24" fmla="*/ 62 w 95"/>
                <a:gd name="T25" fmla="*/ 81 h 104"/>
                <a:gd name="T26" fmla="*/ 68 w 95"/>
                <a:gd name="T27" fmla="*/ 74 h 104"/>
                <a:gd name="T28" fmla="*/ 73 w 95"/>
                <a:gd name="T29" fmla="*/ 65 h 104"/>
                <a:gd name="T30" fmla="*/ 74 w 95"/>
                <a:gd name="T31" fmla="*/ 52 h 104"/>
                <a:gd name="T32" fmla="*/ 72 w 95"/>
                <a:gd name="T33" fmla="*/ 37 h 104"/>
                <a:gd name="T34" fmla="*/ 67 w 95"/>
                <a:gd name="T35" fmla="*/ 26 h 104"/>
                <a:gd name="T36" fmla="*/ 59 w 95"/>
                <a:gd name="T37" fmla="*/ 19 h 104"/>
                <a:gd name="T38" fmla="*/ 47 w 95"/>
                <a:gd name="T39" fmla="*/ 17 h 104"/>
                <a:gd name="T40" fmla="*/ 49 w 95"/>
                <a:gd name="T41" fmla="*/ 0 h 104"/>
                <a:gd name="T42" fmla="*/ 62 w 95"/>
                <a:gd name="T43" fmla="*/ 1 h 104"/>
                <a:gd name="T44" fmla="*/ 73 w 95"/>
                <a:gd name="T45" fmla="*/ 5 h 104"/>
                <a:gd name="T46" fmla="*/ 82 w 95"/>
                <a:gd name="T47" fmla="*/ 12 h 104"/>
                <a:gd name="T48" fmla="*/ 89 w 95"/>
                <a:gd name="T49" fmla="*/ 22 h 104"/>
                <a:gd name="T50" fmla="*/ 93 w 95"/>
                <a:gd name="T51" fmla="*/ 34 h 104"/>
                <a:gd name="T52" fmla="*/ 95 w 95"/>
                <a:gd name="T53" fmla="*/ 50 h 104"/>
                <a:gd name="T54" fmla="*/ 93 w 95"/>
                <a:gd name="T55" fmla="*/ 66 h 104"/>
                <a:gd name="T56" fmla="*/ 88 w 95"/>
                <a:gd name="T57" fmla="*/ 79 h 104"/>
                <a:gd name="T58" fmla="*/ 80 w 95"/>
                <a:gd name="T59" fmla="*/ 89 h 104"/>
                <a:gd name="T60" fmla="*/ 70 w 95"/>
                <a:gd name="T61" fmla="*/ 97 h 104"/>
                <a:gd name="T62" fmla="*/ 59 w 95"/>
                <a:gd name="T63" fmla="*/ 102 h 104"/>
                <a:gd name="T64" fmla="*/ 46 w 95"/>
                <a:gd name="T65" fmla="*/ 104 h 104"/>
                <a:gd name="T66" fmla="*/ 32 w 95"/>
                <a:gd name="T67" fmla="*/ 102 h 104"/>
                <a:gd name="T68" fmla="*/ 20 w 95"/>
                <a:gd name="T69" fmla="*/ 97 h 104"/>
                <a:gd name="T70" fmla="*/ 12 w 95"/>
                <a:gd name="T71" fmla="*/ 90 h 104"/>
                <a:gd name="T72" fmla="*/ 5 w 95"/>
                <a:gd name="T73" fmla="*/ 80 h 104"/>
                <a:gd name="T74" fmla="*/ 2 w 95"/>
                <a:gd name="T75" fmla="*/ 67 h 104"/>
                <a:gd name="T76" fmla="*/ 0 w 95"/>
                <a:gd name="T77" fmla="*/ 53 h 104"/>
                <a:gd name="T78" fmla="*/ 2 w 95"/>
                <a:gd name="T79" fmla="*/ 37 h 104"/>
                <a:gd name="T80" fmla="*/ 7 w 95"/>
                <a:gd name="T81" fmla="*/ 24 h 104"/>
                <a:gd name="T82" fmla="*/ 15 w 95"/>
                <a:gd name="T83" fmla="*/ 14 h 104"/>
                <a:gd name="T84" fmla="*/ 25 w 95"/>
                <a:gd name="T85" fmla="*/ 6 h 104"/>
                <a:gd name="T86" fmla="*/ 36 w 95"/>
                <a:gd name="T87" fmla="*/ 1 h 104"/>
                <a:gd name="T88" fmla="*/ 49 w 95"/>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5" h="104">
                  <a:moveTo>
                    <a:pt x="47" y="17"/>
                  </a:moveTo>
                  <a:lnTo>
                    <a:pt x="39" y="18"/>
                  </a:lnTo>
                  <a:lnTo>
                    <a:pt x="32" y="22"/>
                  </a:lnTo>
                  <a:lnTo>
                    <a:pt x="26" y="29"/>
                  </a:lnTo>
                  <a:lnTo>
                    <a:pt x="22" y="39"/>
                  </a:lnTo>
                  <a:lnTo>
                    <a:pt x="21" y="51"/>
                  </a:lnTo>
                  <a:lnTo>
                    <a:pt x="22" y="63"/>
                  </a:lnTo>
                  <a:lnTo>
                    <a:pt x="25" y="72"/>
                  </a:lnTo>
                  <a:lnTo>
                    <a:pt x="30" y="80"/>
                  </a:lnTo>
                  <a:lnTo>
                    <a:pt x="38" y="84"/>
                  </a:lnTo>
                  <a:lnTo>
                    <a:pt x="47" y="86"/>
                  </a:lnTo>
                  <a:lnTo>
                    <a:pt x="55" y="85"/>
                  </a:lnTo>
                  <a:lnTo>
                    <a:pt x="62" y="81"/>
                  </a:lnTo>
                  <a:lnTo>
                    <a:pt x="68" y="74"/>
                  </a:lnTo>
                  <a:lnTo>
                    <a:pt x="73" y="65"/>
                  </a:lnTo>
                  <a:lnTo>
                    <a:pt x="74" y="52"/>
                  </a:lnTo>
                  <a:lnTo>
                    <a:pt x="72" y="37"/>
                  </a:lnTo>
                  <a:lnTo>
                    <a:pt x="67" y="26"/>
                  </a:lnTo>
                  <a:lnTo>
                    <a:pt x="59" y="19"/>
                  </a:lnTo>
                  <a:lnTo>
                    <a:pt x="47" y="17"/>
                  </a:lnTo>
                  <a:close/>
                  <a:moveTo>
                    <a:pt x="49" y="0"/>
                  </a:moveTo>
                  <a:lnTo>
                    <a:pt x="62" y="1"/>
                  </a:lnTo>
                  <a:lnTo>
                    <a:pt x="73" y="5"/>
                  </a:lnTo>
                  <a:lnTo>
                    <a:pt x="82" y="12"/>
                  </a:lnTo>
                  <a:lnTo>
                    <a:pt x="89" y="22"/>
                  </a:lnTo>
                  <a:lnTo>
                    <a:pt x="93" y="34"/>
                  </a:lnTo>
                  <a:lnTo>
                    <a:pt x="95" y="50"/>
                  </a:lnTo>
                  <a:lnTo>
                    <a:pt x="93" y="66"/>
                  </a:lnTo>
                  <a:lnTo>
                    <a:pt x="88" y="79"/>
                  </a:lnTo>
                  <a:lnTo>
                    <a:pt x="80" y="89"/>
                  </a:lnTo>
                  <a:lnTo>
                    <a:pt x="70" y="97"/>
                  </a:lnTo>
                  <a:lnTo>
                    <a:pt x="59" y="102"/>
                  </a:lnTo>
                  <a:lnTo>
                    <a:pt x="46" y="104"/>
                  </a:lnTo>
                  <a:lnTo>
                    <a:pt x="32" y="102"/>
                  </a:lnTo>
                  <a:lnTo>
                    <a:pt x="20" y="97"/>
                  </a:lnTo>
                  <a:lnTo>
                    <a:pt x="12" y="90"/>
                  </a:lnTo>
                  <a:lnTo>
                    <a:pt x="5" y="80"/>
                  </a:lnTo>
                  <a:lnTo>
                    <a:pt x="2" y="67"/>
                  </a:lnTo>
                  <a:lnTo>
                    <a:pt x="0" y="53"/>
                  </a:lnTo>
                  <a:lnTo>
                    <a:pt x="2" y="37"/>
                  </a:lnTo>
                  <a:lnTo>
                    <a:pt x="7" y="24"/>
                  </a:lnTo>
                  <a:lnTo>
                    <a:pt x="15" y="14"/>
                  </a:lnTo>
                  <a:lnTo>
                    <a:pt x="25" y="6"/>
                  </a:lnTo>
                  <a:lnTo>
                    <a:pt x="36" y="1"/>
                  </a:lnTo>
                  <a:lnTo>
                    <a:pt x="4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8">
              <a:extLst>
                <a:ext uri="{FF2B5EF4-FFF2-40B4-BE49-F238E27FC236}">
                  <a16:creationId xmlns:a16="http://schemas.microsoft.com/office/drawing/2014/main" id="{FFD16D5B-931B-0128-A1A4-90E97E7BBD31}"/>
                </a:ext>
              </a:extLst>
            </p:cNvPr>
            <p:cNvSpPr>
              <a:spLocks noEditPoints="1"/>
            </p:cNvSpPr>
            <p:nvPr/>
          </p:nvSpPr>
          <p:spPr bwMode="auto">
            <a:xfrm>
              <a:off x="2833162" y="2651964"/>
              <a:ext cx="56792" cy="80456"/>
            </a:xfrm>
            <a:custGeom>
              <a:avLst/>
              <a:gdLst>
                <a:gd name="T0" fmla="*/ 27 w 72"/>
                <a:gd name="T1" fmla="*/ 15 h 101"/>
                <a:gd name="T2" fmla="*/ 23 w 72"/>
                <a:gd name="T3" fmla="*/ 16 h 101"/>
                <a:gd name="T4" fmla="*/ 19 w 72"/>
                <a:gd name="T5" fmla="*/ 16 h 101"/>
                <a:gd name="T6" fmla="*/ 19 w 72"/>
                <a:gd name="T7" fmla="*/ 45 h 101"/>
                <a:gd name="T8" fmla="*/ 22 w 72"/>
                <a:gd name="T9" fmla="*/ 45 h 101"/>
                <a:gd name="T10" fmla="*/ 26 w 72"/>
                <a:gd name="T11" fmla="*/ 45 h 101"/>
                <a:gd name="T12" fmla="*/ 36 w 72"/>
                <a:gd name="T13" fmla="*/ 43 h 101"/>
                <a:gd name="T14" fmla="*/ 42 w 72"/>
                <a:gd name="T15" fmla="*/ 38 h 101"/>
                <a:gd name="T16" fmla="*/ 45 w 72"/>
                <a:gd name="T17" fmla="*/ 30 h 101"/>
                <a:gd name="T18" fmla="*/ 43 w 72"/>
                <a:gd name="T19" fmla="*/ 22 h 101"/>
                <a:gd name="T20" fmla="*/ 37 w 72"/>
                <a:gd name="T21" fmla="*/ 17 h 101"/>
                <a:gd name="T22" fmla="*/ 27 w 72"/>
                <a:gd name="T23" fmla="*/ 15 h 101"/>
                <a:gd name="T24" fmla="*/ 29 w 72"/>
                <a:gd name="T25" fmla="*/ 0 h 101"/>
                <a:gd name="T26" fmla="*/ 41 w 72"/>
                <a:gd name="T27" fmla="*/ 1 h 101"/>
                <a:gd name="T28" fmla="*/ 51 w 72"/>
                <a:gd name="T29" fmla="*/ 4 h 101"/>
                <a:gd name="T30" fmla="*/ 58 w 72"/>
                <a:gd name="T31" fmla="*/ 9 h 101"/>
                <a:gd name="T32" fmla="*/ 63 w 72"/>
                <a:gd name="T33" fmla="*/ 17 h 101"/>
                <a:gd name="T34" fmla="*/ 65 w 72"/>
                <a:gd name="T35" fmla="*/ 28 h 101"/>
                <a:gd name="T36" fmla="*/ 63 w 72"/>
                <a:gd name="T37" fmla="*/ 38 h 101"/>
                <a:gd name="T38" fmla="*/ 58 w 72"/>
                <a:gd name="T39" fmla="*/ 47 h 101"/>
                <a:gd name="T40" fmla="*/ 50 w 72"/>
                <a:gd name="T41" fmla="*/ 53 h 101"/>
                <a:gd name="T42" fmla="*/ 39 w 72"/>
                <a:gd name="T43" fmla="*/ 56 h 101"/>
                <a:gd name="T44" fmla="*/ 44 w 72"/>
                <a:gd name="T45" fmla="*/ 62 h 101"/>
                <a:gd name="T46" fmla="*/ 48 w 72"/>
                <a:gd name="T47" fmla="*/ 67 h 101"/>
                <a:gd name="T48" fmla="*/ 72 w 72"/>
                <a:gd name="T49" fmla="*/ 101 h 101"/>
                <a:gd name="T50" fmla="*/ 48 w 72"/>
                <a:gd name="T51" fmla="*/ 101 h 101"/>
                <a:gd name="T52" fmla="*/ 20 w 72"/>
                <a:gd name="T53" fmla="*/ 59 h 101"/>
                <a:gd name="T54" fmla="*/ 19 w 72"/>
                <a:gd name="T55" fmla="*/ 59 h 101"/>
                <a:gd name="T56" fmla="*/ 19 w 72"/>
                <a:gd name="T57" fmla="*/ 101 h 101"/>
                <a:gd name="T58" fmla="*/ 0 w 72"/>
                <a:gd name="T59" fmla="*/ 101 h 101"/>
                <a:gd name="T60" fmla="*/ 0 w 72"/>
                <a:gd name="T61" fmla="*/ 0 h 101"/>
                <a:gd name="T62" fmla="*/ 13 w 72"/>
                <a:gd name="T63" fmla="*/ 0 h 101"/>
                <a:gd name="T64" fmla="*/ 29 w 72"/>
                <a:gd name="T6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01">
                  <a:moveTo>
                    <a:pt x="27" y="15"/>
                  </a:moveTo>
                  <a:lnTo>
                    <a:pt x="23" y="16"/>
                  </a:lnTo>
                  <a:lnTo>
                    <a:pt x="19" y="16"/>
                  </a:lnTo>
                  <a:lnTo>
                    <a:pt x="19" y="45"/>
                  </a:lnTo>
                  <a:lnTo>
                    <a:pt x="22" y="45"/>
                  </a:lnTo>
                  <a:lnTo>
                    <a:pt x="26" y="45"/>
                  </a:lnTo>
                  <a:lnTo>
                    <a:pt x="36" y="43"/>
                  </a:lnTo>
                  <a:lnTo>
                    <a:pt x="42" y="38"/>
                  </a:lnTo>
                  <a:lnTo>
                    <a:pt x="45" y="30"/>
                  </a:lnTo>
                  <a:lnTo>
                    <a:pt x="43" y="22"/>
                  </a:lnTo>
                  <a:lnTo>
                    <a:pt x="37" y="17"/>
                  </a:lnTo>
                  <a:lnTo>
                    <a:pt x="27" y="15"/>
                  </a:lnTo>
                  <a:close/>
                  <a:moveTo>
                    <a:pt x="29" y="0"/>
                  </a:moveTo>
                  <a:lnTo>
                    <a:pt x="41" y="1"/>
                  </a:lnTo>
                  <a:lnTo>
                    <a:pt x="51" y="4"/>
                  </a:lnTo>
                  <a:lnTo>
                    <a:pt x="58" y="9"/>
                  </a:lnTo>
                  <a:lnTo>
                    <a:pt x="63" y="17"/>
                  </a:lnTo>
                  <a:lnTo>
                    <a:pt x="65" y="28"/>
                  </a:lnTo>
                  <a:lnTo>
                    <a:pt x="63" y="38"/>
                  </a:lnTo>
                  <a:lnTo>
                    <a:pt x="58" y="47"/>
                  </a:lnTo>
                  <a:lnTo>
                    <a:pt x="50" y="53"/>
                  </a:lnTo>
                  <a:lnTo>
                    <a:pt x="39" y="56"/>
                  </a:lnTo>
                  <a:lnTo>
                    <a:pt x="44" y="62"/>
                  </a:lnTo>
                  <a:lnTo>
                    <a:pt x="48" y="67"/>
                  </a:lnTo>
                  <a:lnTo>
                    <a:pt x="72" y="101"/>
                  </a:lnTo>
                  <a:lnTo>
                    <a:pt x="48" y="101"/>
                  </a:lnTo>
                  <a:lnTo>
                    <a:pt x="20" y="59"/>
                  </a:lnTo>
                  <a:lnTo>
                    <a:pt x="19" y="59"/>
                  </a:lnTo>
                  <a:lnTo>
                    <a:pt x="19" y="101"/>
                  </a:lnTo>
                  <a:lnTo>
                    <a:pt x="0" y="101"/>
                  </a:lnTo>
                  <a:lnTo>
                    <a:pt x="0" y="0"/>
                  </a:lnTo>
                  <a:lnTo>
                    <a:pt x="13" y="0"/>
                  </a:lnTo>
                  <a:lnTo>
                    <a:pt x="2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9">
              <a:extLst>
                <a:ext uri="{FF2B5EF4-FFF2-40B4-BE49-F238E27FC236}">
                  <a16:creationId xmlns:a16="http://schemas.microsoft.com/office/drawing/2014/main" id="{82876C20-FE73-31D0-67F2-EB7917ABD742}"/>
                </a:ext>
              </a:extLst>
            </p:cNvPr>
            <p:cNvSpPr>
              <a:spLocks noEditPoints="1"/>
            </p:cNvSpPr>
            <p:nvPr/>
          </p:nvSpPr>
          <p:spPr bwMode="auto">
            <a:xfrm>
              <a:off x="2601261" y="2651964"/>
              <a:ext cx="70990" cy="80456"/>
            </a:xfrm>
            <a:custGeom>
              <a:avLst/>
              <a:gdLst>
                <a:gd name="T0" fmla="*/ 45 w 92"/>
                <a:gd name="T1" fmla="*/ 22 h 101"/>
                <a:gd name="T2" fmla="*/ 40 w 92"/>
                <a:gd name="T3" fmla="*/ 39 h 101"/>
                <a:gd name="T4" fmla="*/ 31 w 92"/>
                <a:gd name="T5" fmla="*/ 65 h 101"/>
                <a:gd name="T6" fmla="*/ 59 w 92"/>
                <a:gd name="T7" fmla="*/ 65 h 101"/>
                <a:gd name="T8" fmla="*/ 50 w 92"/>
                <a:gd name="T9" fmla="*/ 39 h 101"/>
                <a:gd name="T10" fmla="*/ 45 w 92"/>
                <a:gd name="T11" fmla="*/ 22 h 101"/>
                <a:gd name="T12" fmla="*/ 45 w 92"/>
                <a:gd name="T13" fmla="*/ 22 h 101"/>
                <a:gd name="T14" fmla="*/ 35 w 92"/>
                <a:gd name="T15" fmla="*/ 0 h 101"/>
                <a:gd name="T16" fmla="*/ 57 w 92"/>
                <a:gd name="T17" fmla="*/ 0 h 101"/>
                <a:gd name="T18" fmla="*/ 92 w 92"/>
                <a:gd name="T19" fmla="*/ 101 h 101"/>
                <a:gd name="T20" fmla="*/ 71 w 92"/>
                <a:gd name="T21" fmla="*/ 101 h 101"/>
                <a:gd name="T22" fmla="*/ 64 w 92"/>
                <a:gd name="T23" fmla="*/ 80 h 101"/>
                <a:gd name="T24" fmla="*/ 26 w 92"/>
                <a:gd name="T25" fmla="*/ 80 h 101"/>
                <a:gd name="T26" fmla="*/ 19 w 92"/>
                <a:gd name="T27" fmla="*/ 101 h 101"/>
                <a:gd name="T28" fmla="*/ 0 w 92"/>
                <a:gd name="T29" fmla="*/ 101 h 101"/>
                <a:gd name="T30" fmla="*/ 35 w 92"/>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01">
                  <a:moveTo>
                    <a:pt x="45" y="22"/>
                  </a:moveTo>
                  <a:lnTo>
                    <a:pt x="40" y="39"/>
                  </a:lnTo>
                  <a:lnTo>
                    <a:pt x="31" y="65"/>
                  </a:lnTo>
                  <a:lnTo>
                    <a:pt x="59" y="65"/>
                  </a:lnTo>
                  <a:lnTo>
                    <a:pt x="50" y="39"/>
                  </a:lnTo>
                  <a:lnTo>
                    <a:pt x="45" y="22"/>
                  </a:lnTo>
                  <a:lnTo>
                    <a:pt x="45" y="22"/>
                  </a:lnTo>
                  <a:close/>
                  <a:moveTo>
                    <a:pt x="35" y="0"/>
                  </a:moveTo>
                  <a:lnTo>
                    <a:pt x="57" y="0"/>
                  </a:lnTo>
                  <a:lnTo>
                    <a:pt x="92" y="101"/>
                  </a:lnTo>
                  <a:lnTo>
                    <a:pt x="71" y="101"/>
                  </a:lnTo>
                  <a:lnTo>
                    <a:pt x="64" y="80"/>
                  </a:lnTo>
                  <a:lnTo>
                    <a:pt x="26" y="80"/>
                  </a:lnTo>
                  <a:lnTo>
                    <a:pt x="19" y="101"/>
                  </a:lnTo>
                  <a:lnTo>
                    <a:pt x="0" y="101"/>
                  </a:lnTo>
                  <a:lnTo>
                    <a:pt x="3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0">
              <a:extLst>
                <a:ext uri="{FF2B5EF4-FFF2-40B4-BE49-F238E27FC236}">
                  <a16:creationId xmlns:a16="http://schemas.microsoft.com/office/drawing/2014/main" id="{CCFFAEC3-759A-B591-0853-1280BD83E4FD}"/>
                </a:ext>
              </a:extLst>
            </p:cNvPr>
            <p:cNvSpPr>
              <a:spLocks/>
            </p:cNvSpPr>
            <p:nvPr/>
          </p:nvSpPr>
          <p:spPr bwMode="auto">
            <a:xfrm>
              <a:off x="2676984" y="2651964"/>
              <a:ext cx="56792" cy="80456"/>
            </a:xfrm>
            <a:custGeom>
              <a:avLst/>
              <a:gdLst>
                <a:gd name="T0" fmla="*/ 0 w 71"/>
                <a:gd name="T1" fmla="*/ 0 h 101"/>
                <a:gd name="T2" fmla="*/ 71 w 71"/>
                <a:gd name="T3" fmla="*/ 0 h 101"/>
                <a:gd name="T4" fmla="*/ 71 w 71"/>
                <a:gd name="T5" fmla="*/ 17 h 101"/>
                <a:gd name="T6" fmla="*/ 45 w 71"/>
                <a:gd name="T7" fmla="*/ 17 h 101"/>
                <a:gd name="T8" fmla="*/ 45 w 71"/>
                <a:gd name="T9" fmla="*/ 101 h 101"/>
                <a:gd name="T10" fmla="*/ 25 w 71"/>
                <a:gd name="T11" fmla="*/ 101 h 101"/>
                <a:gd name="T12" fmla="*/ 25 w 71"/>
                <a:gd name="T13" fmla="*/ 17 h 101"/>
                <a:gd name="T14" fmla="*/ 0 w 71"/>
                <a:gd name="T15" fmla="*/ 17 h 101"/>
                <a:gd name="T16" fmla="*/ 0 w 71"/>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1">
                  <a:moveTo>
                    <a:pt x="0" y="0"/>
                  </a:moveTo>
                  <a:lnTo>
                    <a:pt x="71" y="0"/>
                  </a:lnTo>
                  <a:lnTo>
                    <a:pt x="71" y="17"/>
                  </a:lnTo>
                  <a:lnTo>
                    <a:pt x="45" y="17"/>
                  </a:lnTo>
                  <a:lnTo>
                    <a:pt x="45" y="101"/>
                  </a:lnTo>
                  <a:lnTo>
                    <a:pt x="25" y="101"/>
                  </a:lnTo>
                  <a:lnTo>
                    <a:pt x="25" y="17"/>
                  </a:lnTo>
                  <a:lnTo>
                    <a:pt x="0" y="1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1">
              <a:extLst>
                <a:ext uri="{FF2B5EF4-FFF2-40B4-BE49-F238E27FC236}">
                  <a16:creationId xmlns:a16="http://schemas.microsoft.com/office/drawing/2014/main" id="{822D4BAB-F924-B047-CC79-84D282515720}"/>
                </a:ext>
              </a:extLst>
            </p:cNvPr>
            <p:cNvSpPr>
              <a:spLocks/>
            </p:cNvSpPr>
            <p:nvPr/>
          </p:nvSpPr>
          <p:spPr bwMode="auto">
            <a:xfrm>
              <a:off x="2899420" y="2651964"/>
              <a:ext cx="66258" cy="80456"/>
            </a:xfrm>
            <a:custGeom>
              <a:avLst/>
              <a:gdLst>
                <a:gd name="T0" fmla="*/ 0 w 83"/>
                <a:gd name="T1" fmla="*/ 0 h 101"/>
                <a:gd name="T2" fmla="*/ 21 w 83"/>
                <a:gd name="T3" fmla="*/ 0 h 101"/>
                <a:gd name="T4" fmla="*/ 34 w 83"/>
                <a:gd name="T5" fmla="*/ 29 h 101"/>
                <a:gd name="T6" fmla="*/ 41 w 83"/>
                <a:gd name="T7" fmla="*/ 46 h 101"/>
                <a:gd name="T8" fmla="*/ 41 w 83"/>
                <a:gd name="T9" fmla="*/ 46 h 101"/>
                <a:gd name="T10" fmla="*/ 45 w 83"/>
                <a:gd name="T11" fmla="*/ 37 h 101"/>
                <a:gd name="T12" fmla="*/ 49 w 83"/>
                <a:gd name="T13" fmla="*/ 27 h 101"/>
                <a:gd name="T14" fmla="*/ 62 w 83"/>
                <a:gd name="T15" fmla="*/ 0 h 101"/>
                <a:gd name="T16" fmla="*/ 83 w 83"/>
                <a:gd name="T17" fmla="*/ 0 h 101"/>
                <a:gd name="T18" fmla="*/ 50 w 83"/>
                <a:gd name="T19" fmla="*/ 65 h 101"/>
                <a:gd name="T20" fmla="*/ 50 w 83"/>
                <a:gd name="T21" fmla="*/ 101 h 101"/>
                <a:gd name="T22" fmla="*/ 31 w 83"/>
                <a:gd name="T23" fmla="*/ 101 h 101"/>
                <a:gd name="T24" fmla="*/ 31 w 83"/>
                <a:gd name="T25" fmla="*/ 65 h 101"/>
                <a:gd name="T26" fmla="*/ 0 w 83"/>
                <a:gd name="T2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01">
                  <a:moveTo>
                    <a:pt x="0" y="0"/>
                  </a:moveTo>
                  <a:lnTo>
                    <a:pt x="21" y="0"/>
                  </a:lnTo>
                  <a:lnTo>
                    <a:pt x="34" y="29"/>
                  </a:lnTo>
                  <a:lnTo>
                    <a:pt x="41" y="46"/>
                  </a:lnTo>
                  <a:lnTo>
                    <a:pt x="41" y="46"/>
                  </a:lnTo>
                  <a:lnTo>
                    <a:pt x="45" y="37"/>
                  </a:lnTo>
                  <a:lnTo>
                    <a:pt x="49" y="27"/>
                  </a:lnTo>
                  <a:lnTo>
                    <a:pt x="62" y="0"/>
                  </a:lnTo>
                  <a:lnTo>
                    <a:pt x="83" y="0"/>
                  </a:lnTo>
                  <a:lnTo>
                    <a:pt x="50" y="65"/>
                  </a:lnTo>
                  <a:lnTo>
                    <a:pt x="50" y="101"/>
                  </a:lnTo>
                  <a:lnTo>
                    <a:pt x="31" y="101"/>
                  </a:lnTo>
                  <a:lnTo>
                    <a:pt x="31" y="65"/>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2">
              <a:extLst>
                <a:ext uri="{FF2B5EF4-FFF2-40B4-BE49-F238E27FC236}">
                  <a16:creationId xmlns:a16="http://schemas.microsoft.com/office/drawing/2014/main" id="{EA1F35CF-3769-19E3-4BF1-534257665F8F}"/>
                </a:ext>
              </a:extLst>
            </p:cNvPr>
            <p:cNvSpPr>
              <a:spLocks noEditPoints="1"/>
            </p:cNvSpPr>
            <p:nvPr/>
          </p:nvSpPr>
          <p:spPr bwMode="auto">
            <a:xfrm>
              <a:off x="921159" y="2249686"/>
              <a:ext cx="272129" cy="312357"/>
            </a:xfrm>
            <a:custGeom>
              <a:avLst/>
              <a:gdLst>
                <a:gd name="T0" fmla="*/ 170 w 345"/>
                <a:gd name="T1" fmla="*/ 48 h 398"/>
                <a:gd name="T2" fmla="*/ 162 w 345"/>
                <a:gd name="T3" fmla="*/ 77 h 398"/>
                <a:gd name="T4" fmla="*/ 152 w 345"/>
                <a:gd name="T5" fmla="*/ 106 h 398"/>
                <a:gd name="T6" fmla="*/ 95 w 345"/>
                <a:gd name="T7" fmla="*/ 264 h 398"/>
                <a:gd name="T8" fmla="*/ 246 w 345"/>
                <a:gd name="T9" fmla="*/ 264 h 398"/>
                <a:gd name="T10" fmla="*/ 189 w 345"/>
                <a:gd name="T11" fmla="*/ 107 h 398"/>
                <a:gd name="T12" fmla="*/ 179 w 345"/>
                <a:gd name="T13" fmla="*/ 78 h 398"/>
                <a:gd name="T14" fmla="*/ 171 w 345"/>
                <a:gd name="T15" fmla="*/ 48 h 398"/>
                <a:gd name="T16" fmla="*/ 170 w 345"/>
                <a:gd name="T17" fmla="*/ 48 h 398"/>
                <a:gd name="T18" fmla="*/ 148 w 345"/>
                <a:gd name="T19" fmla="*/ 0 h 398"/>
                <a:gd name="T20" fmla="*/ 197 w 345"/>
                <a:gd name="T21" fmla="*/ 0 h 398"/>
                <a:gd name="T22" fmla="*/ 345 w 345"/>
                <a:gd name="T23" fmla="*/ 398 h 398"/>
                <a:gd name="T24" fmla="*/ 293 w 345"/>
                <a:gd name="T25" fmla="*/ 398 h 398"/>
                <a:gd name="T26" fmla="*/ 259 w 345"/>
                <a:gd name="T27" fmla="*/ 300 h 398"/>
                <a:gd name="T28" fmla="*/ 81 w 345"/>
                <a:gd name="T29" fmla="*/ 300 h 398"/>
                <a:gd name="T30" fmla="*/ 46 w 345"/>
                <a:gd name="T31" fmla="*/ 398 h 398"/>
                <a:gd name="T32" fmla="*/ 0 w 345"/>
                <a:gd name="T33" fmla="*/ 398 h 398"/>
                <a:gd name="T34" fmla="*/ 148 w 345"/>
                <a:gd name="T35"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98">
                  <a:moveTo>
                    <a:pt x="170" y="48"/>
                  </a:moveTo>
                  <a:lnTo>
                    <a:pt x="162" y="77"/>
                  </a:lnTo>
                  <a:lnTo>
                    <a:pt x="152" y="106"/>
                  </a:lnTo>
                  <a:lnTo>
                    <a:pt x="95" y="264"/>
                  </a:lnTo>
                  <a:lnTo>
                    <a:pt x="246" y="264"/>
                  </a:lnTo>
                  <a:lnTo>
                    <a:pt x="189" y="107"/>
                  </a:lnTo>
                  <a:lnTo>
                    <a:pt x="179" y="78"/>
                  </a:lnTo>
                  <a:lnTo>
                    <a:pt x="171" y="48"/>
                  </a:lnTo>
                  <a:lnTo>
                    <a:pt x="170" y="48"/>
                  </a:lnTo>
                  <a:close/>
                  <a:moveTo>
                    <a:pt x="148" y="0"/>
                  </a:moveTo>
                  <a:lnTo>
                    <a:pt x="197" y="0"/>
                  </a:lnTo>
                  <a:lnTo>
                    <a:pt x="345" y="398"/>
                  </a:lnTo>
                  <a:lnTo>
                    <a:pt x="293" y="398"/>
                  </a:lnTo>
                  <a:lnTo>
                    <a:pt x="259" y="300"/>
                  </a:lnTo>
                  <a:lnTo>
                    <a:pt x="81" y="300"/>
                  </a:lnTo>
                  <a:lnTo>
                    <a:pt x="46" y="398"/>
                  </a:lnTo>
                  <a:lnTo>
                    <a:pt x="0" y="398"/>
                  </a:lnTo>
                  <a:lnTo>
                    <a:pt x="14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53">
              <a:extLst>
                <a:ext uri="{FF2B5EF4-FFF2-40B4-BE49-F238E27FC236}">
                  <a16:creationId xmlns:a16="http://schemas.microsoft.com/office/drawing/2014/main" id="{15CC2208-1754-ACCD-8285-B18BC9479603}"/>
                </a:ext>
              </a:extLst>
            </p:cNvPr>
            <p:cNvSpPr>
              <a:spLocks/>
            </p:cNvSpPr>
            <p:nvPr/>
          </p:nvSpPr>
          <p:spPr bwMode="auto">
            <a:xfrm>
              <a:off x="1224050" y="2327776"/>
              <a:ext cx="111218" cy="234268"/>
            </a:xfrm>
            <a:custGeom>
              <a:avLst/>
              <a:gdLst>
                <a:gd name="T0" fmla="*/ 119 w 141"/>
                <a:gd name="T1" fmla="*/ 0 h 299"/>
                <a:gd name="T2" fmla="*/ 141 w 141"/>
                <a:gd name="T3" fmla="*/ 0 h 299"/>
                <a:gd name="T4" fmla="*/ 139 w 141"/>
                <a:gd name="T5" fmla="*/ 44 h 299"/>
                <a:gd name="T6" fmla="*/ 119 w 141"/>
                <a:gd name="T7" fmla="*/ 42 h 299"/>
                <a:gd name="T8" fmla="*/ 101 w 141"/>
                <a:gd name="T9" fmla="*/ 45 h 299"/>
                <a:gd name="T10" fmla="*/ 86 w 141"/>
                <a:gd name="T11" fmla="*/ 53 h 299"/>
                <a:gd name="T12" fmla="*/ 73 w 141"/>
                <a:gd name="T13" fmla="*/ 64 h 299"/>
                <a:gd name="T14" fmla="*/ 62 w 141"/>
                <a:gd name="T15" fmla="*/ 79 h 299"/>
                <a:gd name="T16" fmla="*/ 54 w 141"/>
                <a:gd name="T17" fmla="*/ 99 h 299"/>
                <a:gd name="T18" fmla="*/ 48 w 141"/>
                <a:gd name="T19" fmla="*/ 123 h 299"/>
                <a:gd name="T20" fmla="*/ 45 w 141"/>
                <a:gd name="T21" fmla="*/ 151 h 299"/>
                <a:gd name="T22" fmla="*/ 44 w 141"/>
                <a:gd name="T23" fmla="*/ 182 h 299"/>
                <a:gd name="T24" fmla="*/ 44 w 141"/>
                <a:gd name="T25" fmla="*/ 299 h 299"/>
                <a:gd name="T26" fmla="*/ 0 w 141"/>
                <a:gd name="T27" fmla="*/ 299 h 299"/>
                <a:gd name="T28" fmla="*/ 0 w 141"/>
                <a:gd name="T29" fmla="*/ 5 h 299"/>
                <a:gd name="T30" fmla="*/ 43 w 141"/>
                <a:gd name="T31" fmla="*/ 5 h 299"/>
                <a:gd name="T32" fmla="*/ 43 w 141"/>
                <a:gd name="T33" fmla="*/ 27 h 299"/>
                <a:gd name="T34" fmla="*/ 40 w 141"/>
                <a:gd name="T35" fmla="*/ 53 h 299"/>
                <a:gd name="T36" fmla="*/ 37 w 141"/>
                <a:gd name="T37" fmla="*/ 79 h 299"/>
                <a:gd name="T38" fmla="*/ 37 w 141"/>
                <a:gd name="T39" fmla="*/ 79 h 299"/>
                <a:gd name="T40" fmla="*/ 43 w 141"/>
                <a:gd name="T41" fmla="*/ 63 h 299"/>
                <a:gd name="T42" fmla="*/ 50 w 141"/>
                <a:gd name="T43" fmla="*/ 48 h 299"/>
                <a:gd name="T44" fmla="*/ 59 w 141"/>
                <a:gd name="T45" fmla="*/ 34 h 299"/>
                <a:gd name="T46" fmla="*/ 71 w 141"/>
                <a:gd name="T47" fmla="*/ 21 h 299"/>
                <a:gd name="T48" fmla="*/ 84 w 141"/>
                <a:gd name="T49" fmla="*/ 11 h 299"/>
                <a:gd name="T50" fmla="*/ 101 w 141"/>
                <a:gd name="T51" fmla="*/ 3 h 299"/>
                <a:gd name="T52" fmla="*/ 119 w 141"/>
                <a:gd name="T53"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 h="299">
                  <a:moveTo>
                    <a:pt x="119" y="0"/>
                  </a:moveTo>
                  <a:lnTo>
                    <a:pt x="141" y="0"/>
                  </a:lnTo>
                  <a:lnTo>
                    <a:pt x="139" y="44"/>
                  </a:lnTo>
                  <a:lnTo>
                    <a:pt x="119" y="42"/>
                  </a:lnTo>
                  <a:lnTo>
                    <a:pt x="101" y="45"/>
                  </a:lnTo>
                  <a:lnTo>
                    <a:pt x="86" y="53"/>
                  </a:lnTo>
                  <a:lnTo>
                    <a:pt x="73" y="64"/>
                  </a:lnTo>
                  <a:lnTo>
                    <a:pt x="62" y="79"/>
                  </a:lnTo>
                  <a:lnTo>
                    <a:pt x="54" y="99"/>
                  </a:lnTo>
                  <a:lnTo>
                    <a:pt x="48" y="123"/>
                  </a:lnTo>
                  <a:lnTo>
                    <a:pt x="45" y="151"/>
                  </a:lnTo>
                  <a:lnTo>
                    <a:pt x="44" y="182"/>
                  </a:lnTo>
                  <a:lnTo>
                    <a:pt x="44" y="299"/>
                  </a:lnTo>
                  <a:lnTo>
                    <a:pt x="0" y="299"/>
                  </a:lnTo>
                  <a:lnTo>
                    <a:pt x="0" y="5"/>
                  </a:lnTo>
                  <a:lnTo>
                    <a:pt x="43" y="5"/>
                  </a:lnTo>
                  <a:lnTo>
                    <a:pt x="43" y="27"/>
                  </a:lnTo>
                  <a:lnTo>
                    <a:pt x="40" y="53"/>
                  </a:lnTo>
                  <a:lnTo>
                    <a:pt x="37" y="79"/>
                  </a:lnTo>
                  <a:lnTo>
                    <a:pt x="37" y="79"/>
                  </a:lnTo>
                  <a:lnTo>
                    <a:pt x="43" y="63"/>
                  </a:lnTo>
                  <a:lnTo>
                    <a:pt x="50" y="48"/>
                  </a:lnTo>
                  <a:lnTo>
                    <a:pt x="59" y="34"/>
                  </a:lnTo>
                  <a:lnTo>
                    <a:pt x="71" y="21"/>
                  </a:lnTo>
                  <a:lnTo>
                    <a:pt x="84" y="11"/>
                  </a:lnTo>
                  <a:lnTo>
                    <a:pt x="101" y="3"/>
                  </a:lnTo>
                  <a:lnTo>
                    <a:pt x="1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54">
              <a:extLst>
                <a:ext uri="{FF2B5EF4-FFF2-40B4-BE49-F238E27FC236}">
                  <a16:creationId xmlns:a16="http://schemas.microsoft.com/office/drawing/2014/main" id="{BB7587BD-FD32-E10C-E06B-69806FAF850F}"/>
                </a:ext>
              </a:extLst>
            </p:cNvPr>
            <p:cNvSpPr>
              <a:spLocks noEditPoints="1"/>
            </p:cNvSpPr>
            <p:nvPr/>
          </p:nvSpPr>
          <p:spPr bwMode="auto">
            <a:xfrm>
              <a:off x="1344734" y="2327776"/>
              <a:ext cx="222436" cy="357317"/>
            </a:xfrm>
            <a:custGeom>
              <a:avLst/>
              <a:gdLst>
                <a:gd name="T0" fmla="*/ 56 w 282"/>
                <a:gd name="T1" fmla="*/ 325 h 453"/>
                <a:gd name="T2" fmla="*/ 47 w 282"/>
                <a:gd name="T3" fmla="*/ 375 h 453"/>
                <a:gd name="T4" fmla="*/ 76 w 282"/>
                <a:gd name="T5" fmla="*/ 406 h 453"/>
                <a:gd name="T6" fmla="*/ 131 w 282"/>
                <a:gd name="T7" fmla="*/ 417 h 453"/>
                <a:gd name="T8" fmla="*/ 198 w 282"/>
                <a:gd name="T9" fmla="*/ 403 h 453"/>
                <a:gd name="T10" fmla="*/ 230 w 282"/>
                <a:gd name="T11" fmla="*/ 367 h 453"/>
                <a:gd name="T12" fmla="*/ 225 w 282"/>
                <a:gd name="T13" fmla="*/ 323 h 453"/>
                <a:gd name="T14" fmla="*/ 186 w 282"/>
                <a:gd name="T15" fmla="*/ 302 h 453"/>
                <a:gd name="T16" fmla="*/ 95 w 282"/>
                <a:gd name="T17" fmla="*/ 300 h 453"/>
                <a:gd name="T18" fmla="*/ 116 w 282"/>
                <a:gd name="T19" fmla="*/ 36 h 453"/>
                <a:gd name="T20" fmla="*/ 70 w 282"/>
                <a:gd name="T21" fmla="*/ 61 h 453"/>
                <a:gd name="T22" fmla="*/ 54 w 282"/>
                <a:gd name="T23" fmla="*/ 109 h 453"/>
                <a:gd name="T24" fmla="*/ 70 w 282"/>
                <a:gd name="T25" fmla="*/ 158 h 453"/>
                <a:gd name="T26" fmla="*/ 114 w 282"/>
                <a:gd name="T27" fmla="*/ 181 h 453"/>
                <a:gd name="T28" fmla="*/ 170 w 282"/>
                <a:gd name="T29" fmla="*/ 176 h 453"/>
                <a:gd name="T30" fmla="*/ 206 w 282"/>
                <a:gd name="T31" fmla="*/ 144 h 453"/>
                <a:gd name="T32" fmla="*/ 211 w 282"/>
                <a:gd name="T33" fmla="*/ 89 h 453"/>
                <a:gd name="T34" fmla="*/ 186 w 282"/>
                <a:gd name="T35" fmla="*/ 48 h 453"/>
                <a:gd name="T36" fmla="*/ 136 w 282"/>
                <a:gd name="T37" fmla="*/ 34 h 453"/>
                <a:gd name="T38" fmla="*/ 168 w 282"/>
                <a:gd name="T39" fmla="*/ 2 h 453"/>
                <a:gd name="T40" fmla="*/ 192 w 282"/>
                <a:gd name="T41" fmla="*/ 4 h 453"/>
                <a:gd name="T42" fmla="*/ 218 w 282"/>
                <a:gd name="T43" fmla="*/ 5 h 453"/>
                <a:gd name="T44" fmla="*/ 247 w 282"/>
                <a:gd name="T45" fmla="*/ 40 h 453"/>
                <a:gd name="T46" fmla="*/ 230 w 282"/>
                <a:gd name="T47" fmla="*/ 39 h 453"/>
                <a:gd name="T48" fmla="*/ 229 w 282"/>
                <a:gd name="T49" fmla="*/ 40 h 453"/>
                <a:gd name="T50" fmla="*/ 255 w 282"/>
                <a:gd name="T51" fmla="*/ 84 h 453"/>
                <a:gd name="T52" fmla="*/ 251 w 282"/>
                <a:gd name="T53" fmla="*/ 144 h 453"/>
                <a:gd name="T54" fmla="*/ 218 w 282"/>
                <a:gd name="T55" fmla="*/ 190 h 453"/>
                <a:gd name="T56" fmla="*/ 157 w 282"/>
                <a:gd name="T57" fmla="*/ 213 h 453"/>
                <a:gd name="T58" fmla="*/ 101 w 282"/>
                <a:gd name="T59" fmla="*/ 213 h 453"/>
                <a:gd name="T60" fmla="*/ 73 w 282"/>
                <a:gd name="T61" fmla="*/ 222 h 453"/>
                <a:gd name="T62" fmla="*/ 69 w 282"/>
                <a:gd name="T63" fmla="*/ 246 h 453"/>
                <a:gd name="T64" fmla="*/ 101 w 282"/>
                <a:gd name="T65" fmla="*/ 261 h 453"/>
                <a:gd name="T66" fmla="*/ 204 w 282"/>
                <a:gd name="T67" fmla="*/ 264 h 453"/>
                <a:gd name="T68" fmla="*/ 258 w 282"/>
                <a:gd name="T69" fmla="*/ 291 h 453"/>
                <a:gd name="T70" fmla="*/ 276 w 282"/>
                <a:gd name="T71" fmla="*/ 344 h 453"/>
                <a:gd name="T72" fmla="*/ 252 w 282"/>
                <a:gd name="T73" fmla="*/ 407 h 453"/>
                <a:gd name="T74" fmla="*/ 185 w 282"/>
                <a:gd name="T75" fmla="*/ 445 h 453"/>
                <a:gd name="T76" fmla="*/ 95 w 282"/>
                <a:gd name="T77" fmla="*/ 452 h 453"/>
                <a:gd name="T78" fmla="*/ 33 w 282"/>
                <a:gd name="T79" fmla="*/ 431 h 453"/>
                <a:gd name="T80" fmla="*/ 2 w 282"/>
                <a:gd name="T81" fmla="*/ 387 h 453"/>
                <a:gd name="T82" fmla="*/ 10 w 282"/>
                <a:gd name="T83" fmla="*/ 327 h 453"/>
                <a:gd name="T84" fmla="*/ 51 w 282"/>
                <a:gd name="T85" fmla="*/ 289 h 453"/>
                <a:gd name="T86" fmla="*/ 23 w 282"/>
                <a:gd name="T87" fmla="*/ 260 h 453"/>
                <a:gd name="T88" fmla="*/ 30 w 282"/>
                <a:gd name="T89" fmla="*/ 218 h 453"/>
                <a:gd name="T90" fmla="*/ 38 w 282"/>
                <a:gd name="T91" fmla="*/ 187 h 453"/>
                <a:gd name="T92" fmla="*/ 12 w 282"/>
                <a:gd name="T93" fmla="*/ 136 h 453"/>
                <a:gd name="T94" fmla="*/ 19 w 282"/>
                <a:gd name="T95" fmla="*/ 69 h 453"/>
                <a:gd name="T96" fmla="*/ 62 w 282"/>
                <a:gd name="T97" fmla="*/ 20 h 453"/>
                <a:gd name="T98" fmla="*/ 138 w 282"/>
                <a:gd name="T99"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453">
                  <a:moveTo>
                    <a:pt x="86" y="300"/>
                  </a:moveTo>
                  <a:lnTo>
                    <a:pt x="69" y="311"/>
                  </a:lnTo>
                  <a:lnTo>
                    <a:pt x="56" y="325"/>
                  </a:lnTo>
                  <a:lnTo>
                    <a:pt x="47" y="341"/>
                  </a:lnTo>
                  <a:lnTo>
                    <a:pt x="44" y="358"/>
                  </a:lnTo>
                  <a:lnTo>
                    <a:pt x="47" y="375"/>
                  </a:lnTo>
                  <a:lnTo>
                    <a:pt x="53" y="387"/>
                  </a:lnTo>
                  <a:lnTo>
                    <a:pt x="63" y="398"/>
                  </a:lnTo>
                  <a:lnTo>
                    <a:pt x="76" y="406"/>
                  </a:lnTo>
                  <a:lnTo>
                    <a:pt x="91" y="412"/>
                  </a:lnTo>
                  <a:lnTo>
                    <a:pt x="111" y="416"/>
                  </a:lnTo>
                  <a:lnTo>
                    <a:pt x="131" y="417"/>
                  </a:lnTo>
                  <a:lnTo>
                    <a:pt x="156" y="415"/>
                  </a:lnTo>
                  <a:lnTo>
                    <a:pt x="179" y="411"/>
                  </a:lnTo>
                  <a:lnTo>
                    <a:pt x="198" y="403"/>
                  </a:lnTo>
                  <a:lnTo>
                    <a:pt x="212" y="393"/>
                  </a:lnTo>
                  <a:lnTo>
                    <a:pt x="223" y="381"/>
                  </a:lnTo>
                  <a:lnTo>
                    <a:pt x="230" y="367"/>
                  </a:lnTo>
                  <a:lnTo>
                    <a:pt x="232" y="350"/>
                  </a:lnTo>
                  <a:lnTo>
                    <a:pt x="231" y="336"/>
                  </a:lnTo>
                  <a:lnTo>
                    <a:pt x="225" y="323"/>
                  </a:lnTo>
                  <a:lnTo>
                    <a:pt x="216" y="314"/>
                  </a:lnTo>
                  <a:lnTo>
                    <a:pt x="203" y="306"/>
                  </a:lnTo>
                  <a:lnTo>
                    <a:pt x="186" y="302"/>
                  </a:lnTo>
                  <a:lnTo>
                    <a:pt x="166" y="300"/>
                  </a:lnTo>
                  <a:lnTo>
                    <a:pt x="105" y="300"/>
                  </a:lnTo>
                  <a:lnTo>
                    <a:pt x="95" y="300"/>
                  </a:lnTo>
                  <a:lnTo>
                    <a:pt x="86" y="300"/>
                  </a:lnTo>
                  <a:close/>
                  <a:moveTo>
                    <a:pt x="136" y="34"/>
                  </a:moveTo>
                  <a:lnTo>
                    <a:pt x="116" y="36"/>
                  </a:lnTo>
                  <a:lnTo>
                    <a:pt x="97" y="41"/>
                  </a:lnTo>
                  <a:lnTo>
                    <a:pt x="82" y="50"/>
                  </a:lnTo>
                  <a:lnTo>
                    <a:pt x="70" y="61"/>
                  </a:lnTo>
                  <a:lnTo>
                    <a:pt x="61" y="75"/>
                  </a:lnTo>
                  <a:lnTo>
                    <a:pt x="56" y="91"/>
                  </a:lnTo>
                  <a:lnTo>
                    <a:pt x="54" y="109"/>
                  </a:lnTo>
                  <a:lnTo>
                    <a:pt x="56" y="128"/>
                  </a:lnTo>
                  <a:lnTo>
                    <a:pt x="61" y="144"/>
                  </a:lnTo>
                  <a:lnTo>
                    <a:pt x="70" y="158"/>
                  </a:lnTo>
                  <a:lnTo>
                    <a:pt x="81" y="168"/>
                  </a:lnTo>
                  <a:lnTo>
                    <a:pt x="95" y="176"/>
                  </a:lnTo>
                  <a:lnTo>
                    <a:pt x="114" y="181"/>
                  </a:lnTo>
                  <a:lnTo>
                    <a:pt x="134" y="182"/>
                  </a:lnTo>
                  <a:lnTo>
                    <a:pt x="153" y="181"/>
                  </a:lnTo>
                  <a:lnTo>
                    <a:pt x="170" y="176"/>
                  </a:lnTo>
                  <a:lnTo>
                    <a:pt x="185" y="168"/>
                  </a:lnTo>
                  <a:lnTo>
                    <a:pt x="197" y="158"/>
                  </a:lnTo>
                  <a:lnTo>
                    <a:pt x="206" y="144"/>
                  </a:lnTo>
                  <a:lnTo>
                    <a:pt x="211" y="128"/>
                  </a:lnTo>
                  <a:lnTo>
                    <a:pt x="213" y="109"/>
                  </a:lnTo>
                  <a:lnTo>
                    <a:pt x="211" y="89"/>
                  </a:lnTo>
                  <a:lnTo>
                    <a:pt x="206" y="73"/>
                  </a:lnTo>
                  <a:lnTo>
                    <a:pt x="198" y="59"/>
                  </a:lnTo>
                  <a:lnTo>
                    <a:pt x="186" y="48"/>
                  </a:lnTo>
                  <a:lnTo>
                    <a:pt x="172" y="41"/>
                  </a:lnTo>
                  <a:lnTo>
                    <a:pt x="155" y="36"/>
                  </a:lnTo>
                  <a:lnTo>
                    <a:pt x="136" y="34"/>
                  </a:lnTo>
                  <a:close/>
                  <a:moveTo>
                    <a:pt x="138" y="0"/>
                  </a:moveTo>
                  <a:lnTo>
                    <a:pt x="154" y="1"/>
                  </a:lnTo>
                  <a:lnTo>
                    <a:pt x="168" y="2"/>
                  </a:lnTo>
                  <a:lnTo>
                    <a:pt x="173" y="3"/>
                  </a:lnTo>
                  <a:lnTo>
                    <a:pt x="181" y="3"/>
                  </a:lnTo>
                  <a:lnTo>
                    <a:pt x="192" y="4"/>
                  </a:lnTo>
                  <a:lnTo>
                    <a:pt x="203" y="5"/>
                  </a:lnTo>
                  <a:lnTo>
                    <a:pt x="212" y="5"/>
                  </a:lnTo>
                  <a:lnTo>
                    <a:pt x="218" y="5"/>
                  </a:lnTo>
                  <a:lnTo>
                    <a:pt x="282" y="5"/>
                  </a:lnTo>
                  <a:lnTo>
                    <a:pt x="282" y="40"/>
                  </a:lnTo>
                  <a:lnTo>
                    <a:pt x="247" y="40"/>
                  </a:lnTo>
                  <a:lnTo>
                    <a:pt x="243" y="40"/>
                  </a:lnTo>
                  <a:lnTo>
                    <a:pt x="236" y="39"/>
                  </a:lnTo>
                  <a:lnTo>
                    <a:pt x="230" y="39"/>
                  </a:lnTo>
                  <a:lnTo>
                    <a:pt x="227" y="39"/>
                  </a:lnTo>
                  <a:lnTo>
                    <a:pt x="228" y="39"/>
                  </a:lnTo>
                  <a:lnTo>
                    <a:pt x="229" y="40"/>
                  </a:lnTo>
                  <a:lnTo>
                    <a:pt x="240" y="52"/>
                  </a:lnTo>
                  <a:lnTo>
                    <a:pt x="249" y="67"/>
                  </a:lnTo>
                  <a:lnTo>
                    <a:pt x="255" y="84"/>
                  </a:lnTo>
                  <a:lnTo>
                    <a:pt x="257" y="104"/>
                  </a:lnTo>
                  <a:lnTo>
                    <a:pt x="255" y="125"/>
                  </a:lnTo>
                  <a:lnTo>
                    <a:pt x="251" y="144"/>
                  </a:lnTo>
                  <a:lnTo>
                    <a:pt x="243" y="161"/>
                  </a:lnTo>
                  <a:lnTo>
                    <a:pt x="232" y="177"/>
                  </a:lnTo>
                  <a:lnTo>
                    <a:pt x="218" y="190"/>
                  </a:lnTo>
                  <a:lnTo>
                    <a:pt x="200" y="200"/>
                  </a:lnTo>
                  <a:lnTo>
                    <a:pt x="180" y="208"/>
                  </a:lnTo>
                  <a:lnTo>
                    <a:pt x="157" y="213"/>
                  </a:lnTo>
                  <a:lnTo>
                    <a:pt x="130" y="215"/>
                  </a:lnTo>
                  <a:lnTo>
                    <a:pt x="116" y="214"/>
                  </a:lnTo>
                  <a:lnTo>
                    <a:pt x="101" y="213"/>
                  </a:lnTo>
                  <a:lnTo>
                    <a:pt x="89" y="211"/>
                  </a:lnTo>
                  <a:lnTo>
                    <a:pt x="79" y="216"/>
                  </a:lnTo>
                  <a:lnTo>
                    <a:pt x="73" y="222"/>
                  </a:lnTo>
                  <a:lnTo>
                    <a:pt x="69" y="230"/>
                  </a:lnTo>
                  <a:lnTo>
                    <a:pt x="67" y="237"/>
                  </a:lnTo>
                  <a:lnTo>
                    <a:pt x="69" y="246"/>
                  </a:lnTo>
                  <a:lnTo>
                    <a:pt x="75" y="253"/>
                  </a:lnTo>
                  <a:lnTo>
                    <a:pt x="86" y="258"/>
                  </a:lnTo>
                  <a:lnTo>
                    <a:pt x="101" y="261"/>
                  </a:lnTo>
                  <a:lnTo>
                    <a:pt x="121" y="262"/>
                  </a:lnTo>
                  <a:lnTo>
                    <a:pt x="178" y="262"/>
                  </a:lnTo>
                  <a:lnTo>
                    <a:pt x="204" y="264"/>
                  </a:lnTo>
                  <a:lnTo>
                    <a:pt x="225" y="269"/>
                  </a:lnTo>
                  <a:lnTo>
                    <a:pt x="244" y="278"/>
                  </a:lnTo>
                  <a:lnTo>
                    <a:pt x="258" y="291"/>
                  </a:lnTo>
                  <a:lnTo>
                    <a:pt x="268" y="306"/>
                  </a:lnTo>
                  <a:lnTo>
                    <a:pt x="274" y="324"/>
                  </a:lnTo>
                  <a:lnTo>
                    <a:pt x="276" y="344"/>
                  </a:lnTo>
                  <a:lnTo>
                    <a:pt x="274" y="368"/>
                  </a:lnTo>
                  <a:lnTo>
                    <a:pt x="265" y="388"/>
                  </a:lnTo>
                  <a:lnTo>
                    <a:pt x="252" y="407"/>
                  </a:lnTo>
                  <a:lnTo>
                    <a:pt x="233" y="422"/>
                  </a:lnTo>
                  <a:lnTo>
                    <a:pt x="211" y="435"/>
                  </a:lnTo>
                  <a:lnTo>
                    <a:pt x="185" y="445"/>
                  </a:lnTo>
                  <a:lnTo>
                    <a:pt x="155" y="451"/>
                  </a:lnTo>
                  <a:lnTo>
                    <a:pt x="123" y="453"/>
                  </a:lnTo>
                  <a:lnTo>
                    <a:pt x="95" y="452"/>
                  </a:lnTo>
                  <a:lnTo>
                    <a:pt x="72" y="447"/>
                  </a:lnTo>
                  <a:lnTo>
                    <a:pt x="51" y="441"/>
                  </a:lnTo>
                  <a:lnTo>
                    <a:pt x="33" y="431"/>
                  </a:lnTo>
                  <a:lnTo>
                    <a:pt x="19" y="419"/>
                  </a:lnTo>
                  <a:lnTo>
                    <a:pt x="9" y="404"/>
                  </a:lnTo>
                  <a:lnTo>
                    <a:pt x="2" y="387"/>
                  </a:lnTo>
                  <a:lnTo>
                    <a:pt x="0" y="367"/>
                  </a:lnTo>
                  <a:lnTo>
                    <a:pt x="3" y="345"/>
                  </a:lnTo>
                  <a:lnTo>
                    <a:pt x="10" y="327"/>
                  </a:lnTo>
                  <a:lnTo>
                    <a:pt x="21" y="311"/>
                  </a:lnTo>
                  <a:lnTo>
                    <a:pt x="35" y="299"/>
                  </a:lnTo>
                  <a:lnTo>
                    <a:pt x="51" y="289"/>
                  </a:lnTo>
                  <a:lnTo>
                    <a:pt x="39" y="281"/>
                  </a:lnTo>
                  <a:lnTo>
                    <a:pt x="29" y="271"/>
                  </a:lnTo>
                  <a:lnTo>
                    <a:pt x="23" y="260"/>
                  </a:lnTo>
                  <a:lnTo>
                    <a:pt x="21" y="246"/>
                  </a:lnTo>
                  <a:lnTo>
                    <a:pt x="24" y="232"/>
                  </a:lnTo>
                  <a:lnTo>
                    <a:pt x="30" y="218"/>
                  </a:lnTo>
                  <a:lnTo>
                    <a:pt x="40" y="207"/>
                  </a:lnTo>
                  <a:lnTo>
                    <a:pt x="54" y="199"/>
                  </a:lnTo>
                  <a:lnTo>
                    <a:pt x="38" y="187"/>
                  </a:lnTo>
                  <a:lnTo>
                    <a:pt x="26" y="172"/>
                  </a:lnTo>
                  <a:lnTo>
                    <a:pt x="17" y="155"/>
                  </a:lnTo>
                  <a:lnTo>
                    <a:pt x="12" y="136"/>
                  </a:lnTo>
                  <a:lnTo>
                    <a:pt x="10" y="114"/>
                  </a:lnTo>
                  <a:lnTo>
                    <a:pt x="12" y="90"/>
                  </a:lnTo>
                  <a:lnTo>
                    <a:pt x="19" y="69"/>
                  </a:lnTo>
                  <a:lnTo>
                    <a:pt x="30" y="50"/>
                  </a:lnTo>
                  <a:lnTo>
                    <a:pt x="44" y="34"/>
                  </a:lnTo>
                  <a:lnTo>
                    <a:pt x="62" y="20"/>
                  </a:lnTo>
                  <a:lnTo>
                    <a:pt x="84" y="9"/>
                  </a:lnTo>
                  <a:lnTo>
                    <a:pt x="110" y="2"/>
                  </a:lnTo>
                  <a:lnTo>
                    <a:pt x="13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55">
              <a:extLst>
                <a:ext uri="{FF2B5EF4-FFF2-40B4-BE49-F238E27FC236}">
                  <a16:creationId xmlns:a16="http://schemas.microsoft.com/office/drawing/2014/main" id="{A86C3A47-966E-8DF9-31DC-730F1AA8EE67}"/>
                </a:ext>
              </a:extLst>
            </p:cNvPr>
            <p:cNvSpPr>
              <a:spLocks noEditPoints="1"/>
            </p:cNvSpPr>
            <p:nvPr/>
          </p:nvSpPr>
          <p:spPr bwMode="auto">
            <a:xfrm>
              <a:off x="1576635" y="2327776"/>
              <a:ext cx="212971" cy="239000"/>
            </a:xfrm>
            <a:custGeom>
              <a:avLst/>
              <a:gdLst>
                <a:gd name="T0" fmla="*/ 121 w 270"/>
                <a:gd name="T1" fmla="*/ 38 h 304"/>
                <a:gd name="T2" fmla="*/ 93 w 270"/>
                <a:gd name="T3" fmla="*/ 48 h 304"/>
                <a:gd name="T4" fmla="*/ 68 w 270"/>
                <a:gd name="T5" fmla="*/ 70 h 304"/>
                <a:gd name="T6" fmla="*/ 52 w 270"/>
                <a:gd name="T7" fmla="*/ 104 h 304"/>
                <a:gd name="T8" fmla="*/ 46 w 270"/>
                <a:gd name="T9" fmla="*/ 150 h 304"/>
                <a:gd name="T10" fmla="*/ 52 w 270"/>
                <a:gd name="T11" fmla="*/ 200 h 304"/>
                <a:gd name="T12" fmla="*/ 69 w 270"/>
                <a:gd name="T13" fmla="*/ 236 h 304"/>
                <a:gd name="T14" fmla="*/ 98 w 270"/>
                <a:gd name="T15" fmla="*/ 259 h 304"/>
                <a:gd name="T16" fmla="*/ 136 w 270"/>
                <a:gd name="T17" fmla="*/ 266 h 304"/>
                <a:gd name="T18" fmla="*/ 166 w 270"/>
                <a:gd name="T19" fmla="*/ 261 h 304"/>
                <a:gd name="T20" fmla="*/ 192 w 270"/>
                <a:gd name="T21" fmla="*/ 244 h 304"/>
                <a:gd name="T22" fmla="*/ 211 w 270"/>
                <a:gd name="T23" fmla="*/ 216 h 304"/>
                <a:gd name="T24" fmla="*/ 222 w 270"/>
                <a:gd name="T25" fmla="*/ 176 h 304"/>
                <a:gd name="T26" fmla="*/ 223 w 270"/>
                <a:gd name="T27" fmla="*/ 125 h 304"/>
                <a:gd name="T28" fmla="*/ 212 w 270"/>
                <a:gd name="T29" fmla="*/ 83 h 304"/>
                <a:gd name="T30" fmla="*/ 190 w 270"/>
                <a:gd name="T31" fmla="*/ 54 h 304"/>
                <a:gd name="T32" fmla="*/ 157 w 270"/>
                <a:gd name="T33" fmla="*/ 38 h 304"/>
                <a:gd name="T34" fmla="*/ 140 w 270"/>
                <a:gd name="T35" fmla="*/ 0 h 304"/>
                <a:gd name="T36" fmla="*/ 181 w 270"/>
                <a:gd name="T37" fmla="*/ 5 h 304"/>
                <a:gd name="T38" fmla="*/ 217 w 270"/>
                <a:gd name="T39" fmla="*/ 21 h 304"/>
                <a:gd name="T40" fmla="*/ 245 w 270"/>
                <a:gd name="T41" fmla="*/ 49 h 304"/>
                <a:gd name="T42" fmla="*/ 263 w 270"/>
                <a:gd name="T43" fmla="*/ 90 h 304"/>
                <a:gd name="T44" fmla="*/ 270 w 270"/>
                <a:gd name="T45" fmla="*/ 147 h 304"/>
                <a:gd name="T46" fmla="*/ 262 w 270"/>
                <a:gd name="T47" fmla="*/ 202 h 304"/>
                <a:gd name="T48" fmla="*/ 240 w 270"/>
                <a:gd name="T49" fmla="*/ 248 h 304"/>
                <a:gd name="T50" fmla="*/ 205 w 270"/>
                <a:gd name="T51" fmla="*/ 283 h 304"/>
                <a:gd name="T52" fmla="*/ 157 w 270"/>
                <a:gd name="T53" fmla="*/ 301 h 304"/>
                <a:gd name="T54" fmla="*/ 105 w 270"/>
                <a:gd name="T55" fmla="*/ 302 h 304"/>
                <a:gd name="T56" fmla="*/ 61 w 270"/>
                <a:gd name="T57" fmla="*/ 288 h 304"/>
                <a:gd name="T58" fmla="*/ 28 w 270"/>
                <a:gd name="T59" fmla="*/ 259 h 304"/>
                <a:gd name="T60" fmla="*/ 7 w 270"/>
                <a:gd name="T61" fmla="*/ 214 h 304"/>
                <a:gd name="T62" fmla="*/ 0 w 270"/>
                <a:gd name="T63" fmla="*/ 154 h 304"/>
                <a:gd name="T64" fmla="*/ 8 w 270"/>
                <a:gd name="T65" fmla="*/ 100 h 304"/>
                <a:gd name="T66" fmla="*/ 29 w 270"/>
                <a:gd name="T67" fmla="*/ 55 h 304"/>
                <a:gd name="T68" fmla="*/ 64 w 270"/>
                <a:gd name="T69" fmla="*/ 21 h 304"/>
                <a:gd name="T70" fmla="*/ 113 w 270"/>
                <a:gd name="T71" fmla="*/ 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0" h="304">
                  <a:moveTo>
                    <a:pt x="136" y="36"/>
                  </a:moveTo>
                  <a:lnTo>
                    <a:pt x="121" y="38"/>
                  </a:lnTo>
                  <a:lnTo>
                    <a:pt x="107" y="42"/>
                  </a:lnTo>
                  <a:lnTo>
                    <a:pt x="93" y="48"/>
                  </a:lnTo>
                  <a:lnTo>
                    <a:pt x="79" y="58"/>
                  </a:lnTo>
                  <a:lnTo>
                    <a:pt x="68" y="70"/>
                  </a:lnTo>
                  <a:lnTo>
                    <a:pt x="59" y="85"/>
                  </a:lnTo>
                  <a:lnTo>
                    <a:pt x="52" y="104"/>
                  </a:lnTo>
                  <a:lnTo>
                    <a:pt x="48" y="126"/>
                  </a:lnTo>
                  <a:lnTo>
                    <a:pt x="46" y="150"/>
                  </a:lnTo>
                  <a:lnTo>
                    <a:pt x="47" y="177"/>
                  </a:lnTo>
                  <a:lnTo>
                    <a:pt x="52" y="200"/>
                  </a:lnTo>
                  <a:lnTo>
                    <a:pt x="59" y="220"/>
                  </a:lnTo>
                  <a:lnTo>
                    <a:pt x="69" y="236"/>
                  </a:lnTo>
                  <a:lnTo>
                    <a:pt x="82" y="249"/>
                  </a:lnTo>
                  <a:lnTo>
                    <a:pt x="98" y="259"/>
                  </a:lnTo>
                  <a:lnTo>
                    <a:pt x="116" y="264"/>
                  </a:lnTo>
                  <a:lnTo>
                    <a:pt x="136" y="266"/>
                  </a:lnTo>
                  <a:lnTo>
                    <a:pt x="151" y="265"/>
                  </a:lnTo>
                  <a:lnTo>
                    <a:pt x="166" y="261"/>
                  </a:lnTo>
                  <a:lnTo>
                    <a:pt x="179" y="254"/>
                  </a:lnTo>
                  <a:lnTo>
                    <a:pt x="192" y="244"/>
                  </a:lnTo>
                  <a:lnTo>
                    <a:pt x="203" y="232"/>
                  </a:lnTo>
                  <a:lnTo>
                    <a:pt x="211" y="216"/>
                  </a:lnTo>
                  <a:lnTo>
                    <a:pt x="218" y="197"/>
                  </a:lnTo>
                  <a:lnTo>
                    <a:pt x="222" y="176"/>
                  </a:lnTo>
                  <a:lnTo>
                    <a:pt x="224" y="150"/>
                  </a:lnTo>
                  <a:lnTo>
                    <a:pt x="223" y="125"/>
                  </a:lnTo>
                  <a:lnTo>
                    <a:pt x="218" y="102"/>
                  </a:lnTo>
                  <a:lnTo>
                    <a:pt x="212" y="83"/>
                  </a:lnTo>
                  <a:lnTo>
                    <a:pt x="202" y="66"/>
                  </a:lnTo>
                  <a:lnTo>
                    <a:pt x="190" y="54"/>
                  </a:lnTo>
                  <a:lnTo>
                    <a:pt x="175" y="44"/>
                  </a:lnTo>
                  <a:lnTo>
                    <a:pt x="157" y="38"/>
                  </a:lnTo>
                  <a:lnTo>
                    <a:pt x="136" y="36"/>
                  </a:lnTo>
                  <a:close/>
                  <a:moveTo>
                    <a:pt x="140" y="0"/>
                  </a:moveTo>
                  <a:lnTo>
                    <a:pt x="161" y="1"/>
                  </a:lnTo>
                  <a:lnTo>
                    <a:pt x="181" y="5"/>
                  </a:lnTo>
                  <a:lnTo>
                    <a:pt x="200" y="11"/>
                  </a:lnTo>
                  <a:lnTo>
                    <a:pt x="217" y="21"/>
                  </a:lnTo>
                  <a:lnTo>
                    <a:pt x="232" y="33"/>
                  </a:lnTo>
                  <a:lnTo>
                    <a:pt x="245" y="49"/>
                  </a:lnTo>
                  <a:lnTo>
                    <a:pt x="255" y="68"/>
                  </a:lnTo>
                  <a:lnTo>
                    <a:pt x="263" y="90"/>
                  </a:lnTo>
                  <a:lnTo>
                    <a:pt x="268" y="117"/>
                  </a:lnTo>
                  <a:lnTo>
                    <a:pt x="270" y="147"/>
                  </a:lnTo>
                  <a:lnTo>
                    <a:pt x="268" y="176"/>
                  </a:lnTo>
                  <a:lnTo>
                    <a:pt x="262" y="202"/>
                  </a:lnTo>
                  <a:lnTo>
                    <a:pt x="253" y="227"/>
                  </a:lnTo>
                  <a:lnTo>
                    <a:pt x="240" y="248"/>
                  </a:lnTo>
                  <a:lnTo>
                    <a:pt x="224" y="267"/>
                  </a:lnTo>
                  <a:lnTo>
                    <a:pt x="205" y="283"/>
                  </a:lnTo>
                  <a:lnTo>
                    <a:pt x="182" y="294"/>
                  </a:lnTo>
                  <a:lnTo>
                    <a:pt x="157" y="301"/>
                  </a:lnTo>
                  <a:lnTo>
                    <a:pt x="130" y="304"/>
                  </a:lnTo>
                  <a:lnTo>
                    <a:pt x="105" y="302"/>
                  </a:lnTo>
                  <a:lnTo>
                    <a:pt x="81" y="297"/>
                  </a:lnTo>
                  <a:lnTo>
                    <a:pt x="61" y="288"/>
                  </a:lnTo>
                  <a:lnTo>
                    <a:pt x="43" y="275"/>
                  </a:lnTo>
                  <a:lnTo>
                    <a:pt x="28" y="259"/>
                  </a:lnTo>
                  <a:lnTo>
                    <a:pt x="16" y="238"/>
                  </a:lnTo>
                  <a:lnTo>
                    <a:pt x="7" y="214"/>
                  </a:lnTo>
                  <a:lnTo>
                    <a:pt x="2" y="186"/>
                  </a:lnTo>
                  <a:lnTo>
                    <a:pt x="0" y="154"/>
                  </a:lnTo>
                  <a:lnTo>
                    <a:pt x="2" y="127"/>
                  </a:lnTo>
                  <a:lnTo>
                    <a:pt x="8" y="100"/>
                  </a:lnTo>
                  <a:lnTo>
                    <a:pt x="17" y="76"/>
                  </a:lnTo>
                  <a:lnTo>
                    <a:pt x="29" y="55"/>
                  </a:lnTo>
                  <a:lnTo>
                    <a:pt x="45" y="36"/>
                  </a:lnTo>
                  <a:lnTo>
                    <a:pt x="64" y="21"/>
                  </a:lnTo>
                  <a:lnTo>
                    <a:pt x="87" y="10"/>
                  </a:lnTo>
                  <a:lnTo>
                    <a:pt x="113" y="3"/>
                  </a:lnTo>
                  <a:lnTo>
                    <a:pt x="14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56">
              <a:extLst>
                <a:ext uri="{FF2B5EF4-FFF2-40B4-BE49-F238E27FC236}">
                  <a16:creationId xmlns:a16="http://schemas.microsoft.com/office/drawing/2014/main" id="{7AE29258-C776-91F7-ACDE-D7872520EBE6}"/>
                </a:ext>
              </a:extLst>
            </p:cNvPr>
            <p:cNvSpPr>
              <a:spLocks/>
            </p:cNvSpPr>
            <p:nvPr/>
          </p:nvSpPr>
          <p:spPr bwMode="auto">
            <a:xfrm>
              <a:off x="1820368" y="2325409"/>
              <a:ext cx="184575" cy="236634"/>
            </a:xfrm>
            <a:custGeom>
              <a:avLst/>
              <a:gdLst>
                <a:gd name="T0" fmla="*/ 146 w 233"/>
                <a:gd name="T1" fmla="*/ 0 h 300"/>
                <a:gd name="T2" fmla="*/ 166 w 233"/>
                <a:gd name="T3" fmla="*/ 2 h 300"/>
                <a:gd name="T4" fmla="*/ 184 w 233"/>
                <a:gd name="T5" fmla="*/ 6 h 300"/>
                <a:gd name="T6" fmla="*/ 198 w 233"/>
                <a:gd name="T7" fmla="*/ 13 h 300"/>
                <a:gd name="T8" fmla="*/ 210 w 233"/>
                <a:gd name="T9" fmla="*/ 23 h 300"/>
                <a:gd name="T10" fmla="*/ 219 w 233"/>
                <a:gd name="T11" fmla="*/ 34 h 300"/>
                <a:gd name="T12" fmla="*/ 225 w 233"/>
                <a:gd name="T13" fmla="*/ 47 h 300"/>
                <a:gd name="T14" fmla="*/ 230 w 233"/>
                <a:gd name="T15" fmla="*/ 62 h 300"/>
                <a:gd name="T16" fmla="*/ 233 w 233"/>
                <a:gd name="T17" fmla="*/ 78 h 300"/>
                <a:gd name="T18" fmla="*/ 233 w 233"/>
                <a:gd name="T19" fmla="*/ 95 h 300"/>
                <a:gd name="T20" fmla="*/ 233 w 233"/>
                <a:gd name="T21" fmla="*/ 300 h 300"/>
                <a:gd name="T22" fmla="*/ 189 w 233"/>
                <a:gd name="T23" fmla="*/ 300 h 300"/>
                <a:gd name="T24" fmla="*/ 189 w 233"/>
                <a:gd name="T25" fmla="*/ 110 h 300"/>
                <a:gd name="T26" fmla="*/ 188 w 233"/>
                <a:gd name="T27" fmla="*/ 91 h 300"/>
                <a:gd name="T28" fmla="*/ 186 w 233"/>
                <a:gd name="T29" fmla="*/ 75 h 300"/>
                <a:gd name="T30" fmla="*/ 181 w 233"/>
                <a:gd name="T31" fmla="*/ 61 h 300"/>
                <a:gd name="T32" fmla="*/ 174 w 233"/>
                <a:gd name="T33" fmla="*/ 51 h 300"/>
                <a:gd name="T34" fmla="*/ 164 w 233"/>
                <a:gd name="T35" fmla="*/ 43 h 300"/>
                <a:gd name="T36" fmla="*/ 151 w 233"/>
                <a:gd name="T37" fmla="*/ 38 h 300"/>
                <a:gd name="T38" fmla="*/ 135 w 233"/>
                <a:gd name="T39" fmla="*/ 37 h 300"/>
                <a:gd name="T40" fmla="*/ 116 w 233"/>
                <a:gd name="T41" fmla="*/ 39 h 300"/>
                <a:gd name="T42" fmla="*/ 98 w 233"/>
                <a:gd name="T43" fmla="*/ 46 h 300"/>
                <a:gd name="T44" fmla="*/ 83 w 233"/>
                <a:gd name="T45" fmla="*/ 57 h 300"/>
                <a:gd name="T46" fmla="*/ 70 w 233"/>
                <a:gd name="T47" fmla="*/ 71 h 300"/>
                <a:gd name="T48" fmla="*/ 60 w 233"/>
                <a:gd name="T49" fmla="*/ 89 h 300"/>
                <a:gd name="T50" fmla="*/ 51 w 233"/>
                <a:gd name="T51" fmla="*/ 111 h 300"/>
                <a:gd name="T52" fmla="*/ 46 w 233"/>
                <a:gd name="T53" fmla="*/ 134 h 300"/>
                <a:gd name="T54" fmla="*/ 44 w 233"/>
                <a:gd name="T55" fmla="*/ 159 h 300"/>
                <a:gd name="T56" fmla="*/ 44 w 233"/>
                <a:gd name="T57" fmla="*/ 300 h 300"/>
                <a:gd name="T58" fmla="*/ 0 w 233"/>
                <a:gd name="T59" fmla="*/ 300 h 300"/>
                <a:gd name="T60" fmla="*/ 0 w 233"/>
                <a:gd name="T61" fmla="*/ 6 h 300"/>
                <a:gd name="T62" fmla="*/ 44 w 233"/>
                <a:gd name="T63" fmla="*/ 6 h 300"/>
                <a:gd name="T64" fmla="*/ 43 w 233"/>
                <a:gd name="T65" fmla="*/ 28 h 300"/>
                <a:gd name="T66" fmla="*/ 41 w 233"/>
                <a:gd name="T67" fmla="*/ 51 h 300"/>
                <a:gd name="T68" fmla="*/ 39 w 233"/>
                <a:gd name="T69" fmla="*/ 71 h 300"/>
                <a:gd name="T70" fmla="*/ 40 w 233"/>
                <a:gd name="T71" fmla="*/ 72 h 300"/>
                <a:gd name="T72" fmla="*/ 50 w 233"/>
                <a:gd name="T73" fmla="*/ 52 h 300"/>
                <a:gd name="T74" fmla="*/ 64 w 233"/>
                <a:gd name="T75" fmla="*/ 34 h 300"/>
                <a:gd name="T76" fmla="*/ 80 w 233"/>
                <a:gd name="T77" fmla="*/ 20 h 300"/>
                <a:gd name="T78" fmla="*/ 99 w 233"/>
                <a:gd name="T79" fmla="*/ 9 h 300"/>
                <a:gd name="T80" fmla="*/ 121 w 233"/>
                <a:gd name="T81" fmla="*/ 3 h 300"/>
                <a:gd name="T82" fmla="*/ 146 w 233"/>
                <a:gd name="T8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300">
                  <a:moveTo>
                    <a:pt x="146" y="0"/>
                  </a:moveTo>
                  <a:lnTo>
                    <a:pt x="166" y="2"/>
                  </a:lnTo>
                  <a:lnTo>
                    <a:pt x="184" y="6"/>
                  </a:lnTo>
                  <a:lnTo>
                    <a:pt x="198" y="13"/>
                  </a:lnTo>
                  <a:lnTo>
                    <a:pt x="210" y="23"/>
                  </a:lnTo>
                  <a:lnTo>
                    <a:pt x="219" y="34"/>
                  </a:lnTo>
                  <a:lnTo>
                    <a:pt x="225" y="47"/>
                  </a:lnTo>
                  <a:lnTo>
                    <a:pt x="230" y="62"/>
                  </a:lnTo>
                  <a:lnTo>
                    <a:pt x="233" y="78"/>
                  </a:lnTo>
                  <a:lnTo>
                    <a:pt x="233" y="95"/>
                  </a:lnTo>
                  <a:lnTo>
                    <a:pt x="233" y="300"/>
                  </a:lnTo>
                  <a:lnTo>
                    <a:pt x="189" y="300"/>
                  </a:lnTo>
                  <a:lnTo>
                    <a:pt x="189" y="110"/>
                  </a:lnTo>
                  <a:lnTo>
                    <a:pt x="188" y="91"/>
                  </a:lnTo>
                  <a:lnTo>
                    <a:pt x="186" y="75"/>
                  </a:lnTo>
                  <a:lnTo>
                    <a:pt x="181" y="61"/>
                  </a:lnTo>
                  <a:lnTo>
                    <a:pt x="174" y="51"/>
                  </a:lnTo>
                  <a:lnTo>
                    <a:pt x="164" y="43"/>
                  </a:lnTo>
                  <a:lnTo>
                    <a:pt x="151" y="38"/>
                  </a:lnTo>
                  <a:lnTo>
                    <a:pt x="135" y="37"/>
                  </a:lnTo>
                  <a:lnTo>
                    <a:pt x="116" y="39"/>
                  </a:lnTo>
                  <a:lnTo>
                    <a:pt x="98" y="46"/>
                  </a:lnTo>
                  <a:lnTo>
                    <a:pt x="83" y="57"/>
                  </a:lnTo>
                  <a:lnTo>
                    <a:pt x="70" y="71"/>
                  </a:lnTo>
                  <a:lnTo>
                    <a:pt x="60" y="89"/>
                  </a:lnTo>
                  <a:lnTo>
                    <a:pt x="51" y="111"/>
                  </a:lnTo>
                  <a:lnTo>
                    <a:pt x="46" y="134"/>
                  </a:lnTo>
                  <a:lnTo>
                    <a:pt x="44" y="159"/>
                  </a:lnTo>
                  <a:lnTo>
                    <a:pt x="44" y="300"/>
                  </a:lnTo>
                  <a:lnTo>
                    <a:pt x="0" y="300"/>
                  </a:lnTo>
                  <a:lnTo>
                    <a:pt x="0" y="6"/>
                  </a:lnTo>
                  <a:lnTo>
                    <a:pt x="44" y="6"/>
                  </a:lnTo>
                  <a:lnTo>
                    <a:pt x="43" y="28"/>
                  </a:lnTo>
                  <a:lnTo>
                    <a:pt x="41" y="51"/>
                  </a:lnTo>
                  <a:lnTo>
                    <a:pt x="39" y="71"/>
                  </a:lnTo>
                  <a:lnTo>
                    <a:pt x="40" y="72"/>
                  </a:lnTo>
                  <a:lnTo>
                    <a:pt x="50" y="52"/>
                  </a:lnTo>
                  <a:lnTo>
                    <a:pt x="64" y="34"/>
                  </a:lnTo>
                  <a:lnTo>
                    <a:pt x="80" y="20"/>
                  </a:lnTo>
                  <a:lnTo>
                    <a:pt x="99" y="9"/>
                  </a:lnTo>
                  <a:lnTo>
                    <a:pt x="121" y="3"/>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7">
              <a:extLst>
                <a:ext uri="{FF2B5EF4-FFF2-40B4-BE49-F238E27FC236}">
                  <a16:creationId xmlns:a16="http://schemas.microsoft.com/office/drawing/2014/main" id="{35B86B4B-65CC-8B99-06C6-97CDE959A2D6}"/>
                </a:ext>
              </a:extLst>
            </p:cNvPr>
            <p:cNvSpPr>
              <a:spLocks/>
            </p:cNvSpPr>
            <p:nvPr/>
          </p:nvSpPr>
          <p:spPr bwMode="auto">
            <a:xfrm>
              <a:off x="2064101" y="2325409"/>
              <a:ext cx="182208" cy="236634"/>
            </a:xfrm>
            <a:custGeom>
              <a:avLst/>
              <a:gdLst>
                <a:gd name="T0" fmla="*/ 145 w 233"/>
                <a:gd name="T1" fmla="*/ 0 h 300"/>
                <a:gd name="T2" fmla="*/ 166 w 233"/>
                <a:gd name="T3" fmla="*/ 2 h 300"/>
                <a:gd name="T4" fmla="*/ 183 w 233"/>
                <a:gd name="T5" fmla="*/ 6 h 300"/>
                <a:gd name="T6" fmla="*/ 198 w 233"/>
                <a:gd name="T7" fmla="*/ 13 h 300"/>
                <a:gd name="T8" fmla="*/ 209 w 233"/>
                <a:gd name="T9" fmla="*/ 23 h 300"/>
                <a:gd name="T10" fmla="*/ 218 w 233"/>
                <a:gd name="T11" fmla="*/ 34 h 300"/>
                <a:gd name="T12" fmla="*/ 225 w 233"/>
                <a:gd name="T13" fmla="*/ 47 h 300"/>
                <a:gd name="T14" fmla="*/ 230 w 233"/>
                <a:gd name="T15" fmla="*/ 62 h 300"/>
                <a:gd name="T16" fmla="*/ 232 w 233"/>
                <a:gd name="T17" fmla="*/ 78 h 300"/>
                <a:gd name="T18" fmla="*/ 233 w 233"/>
                <a:gd name="T19" fmla="*/ 95 h 300"/>
                <a:gd name="T20" fmla="*/ 233 w 233"/>
                <a:gd name="T21" fmla="*/ 300 h 300"/>
                <a:gd name="T22" fmla="*/ 189 w 233"/>
                <a:gd name="T23" fmla="*/ 300 h 300"/>
                <a:gd name="T24" fmla="*/ 189 w 233"/>
                <a:gd name="T25" fmla="*/ 110 h 300"/>
                <a:gd name="T26" fmla="*/ 188 w 233"/>
                <a:gd name="T27" fmla="*/ 91 h 300"/>
                <a:gd name="T28" fmla="*/ 185 w 233"/>
                <a:gd name="T29" fmla="*/ 75 h 300"/>
                <a:gd name="T30" fmla="*/ 181 w 233"/>
                <a:gd name="T31" fmla="*/ 61 h 300"/>
                <a:gd name="T32" fmla="*/ 173 w 233"/>
                <a:gd name="T33" fmla="*/ 51 h 300"/>
                <a:gd name="T34" fmla="*/ 163 w 233"/>
                <a:gd name="T35" fmla="*/ 43 h 300"/>
                <a:gd name="T36" fmla="*/ 150 w 233"/>
                <a:gd name="T37" fmla="*/ 38 h 300"/>
                <a:gd name="T38" fmla="*/ 134 w 233"/>
                <a:gd name="T39" fmla="*/ 37 h 300"/>
                <a:gd name="T40" fmla="*/ 115 w 233"/>
                <a:gd name="T41" fmla="*/ 39 h 300"/>
                <a:gd name="T42" fmla="*/ 98 w 233"/>
                <a:gd name="T43" fmla="*/ 46 h 300"/>
                <a:gd name="T44" fmla="*/ 83 w 233"/>
                <a:gd name="T45" fmla="*/ 57 h 300"/>
                <a:gd name="T46" fmla="*/ 70 w 233"/>
                <a:gd name="T47" fmla="*/ 71 h 300"/>
                <a:gd name="T48" fmla="*/ 59 w 233"/>
                <a:gd name="T49" fmla="*/ 89 h 300"/>
                <a:gd name="T50" fmla="*/ 51 w 233"/>
                <a:gd name="T51" fmla="*/ 111 h 300"/>
                <a:gd name="T52" fmla="*/ 46 w 233"/>
                <a:gd name="T53" fmla="*/ 134 h 300"/>
                <a:gd name="T54" fmla="*/ 45 w 233"/>
                <a:gd name="T55" fmla="*/ 159 h 300"/>
                <a:gd name="T56" fmla="*/ 45 w 233"/>
                <a:gd name="T57" fmla="*/ 300 h 300"/>
                <a:gd name="T58" fmla="*/ 0 w 233"/>
                <a:gd name="T59" fmla="*/ 300 h 300"/>
                <a:gd name="T60" fmla="*/ 0 w 233"/>
                <a:gd name="T61" fmla="*/ 6 h 300"/>
                <a:gd name="T62" fmla="*/ 44 w 233"/>
                <a:gd name="T63" fmla="*/ 6 h 300"/>
                <a:gd name="T64" fmla="*/ 44 w 233"/>
                <a:gd name="T65" fmla="*/ 28 h 300"/>
                <a:gd name="T66" fmla="*/ 42 w 233"/>
                <a:gd name="T67" fmla="*/ 51 h 300"/>
                <a:gd name="T68" fmla="*/ 39 w 233"/>
                <a:gd name="T69" fmla="*/ 71 h 300"/>
                <a:gd name="T70" fmla="*/ 41 w 233"/>
                <a:gd name="T71" fmla="*/ 72 h 300"/>
                <a:gd name="T72" fmla="*/ 51 w 233"/>
                <a:gd name="T73" fmla="*/ 52 h 300"/>
                <a:gd name="T74" fmla="*/ 64 w 233"/>
                <a:gd name="T75" fmla="*/ 34 h 300"/>
                <a:gd name="T76" fmla="*/ 80 w 233"/>
                <a:gd name="T77" fmla="*/ 20 h 300"/>
                <a:gd name="T78" fmla="*/ 99 w 233"/>
                <a:gd name="T79" fmla="*/ 9 h 300"/>
                <a:gd name="T80" fmla="*/ 121 w 233"/>
                <a:gd name="T81" fmla="*/ 3 h 300"/>
                <a:gd name="T82" fmla="*/ 145 w 233"/>
                <a:gd name="T8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300">
                  <a:moveTo>
                    <a:pt x="145" y="0"/>
                  </a:moveTo>
                  <a:lnTo>
                    <a:pt x="166" y="2"/>
                  </a:lnTo>
                  <a:lnTo>
                    <a:pt x="183" y="6"/>
                  </a:lnTo>
                  <a:lnTo>
                    <a:pt x="198" y="13"/>
                  </a:lnTo>
                  <a:lnTo>
                    <a:pt x="209" y="23"/>
                  </a:lnTo>
                  <a:lnTo>
                    <a:pt x="218" y="34"/>
                  </a:lnTo>
                  <a:lnTo>
                    <a:pt x="225" y="47"/>
                  </a:lnTo>
                  <a:lnTo>
                    <a:pt x="230" y="62"/>
                  </a:lnTo>
                  <a:lnTo>
                    <a:pt x="232" y="78"/>
                  </a:lnTo>
                  <a:lnTo>
                    <a:pt x="233" y="95"/>
                  </a:lnTo>
                  <a:lnTo>
                    <a:pt x="233" y="300"/>
                  </a:lnTo>
                  <a:lnTo>
                    <a:pt x="189" y="300"/>
                  </a:lnTo>
                  <a:lnTo>
                    <a:pt x="189" y="110"/>
                  </a:lnTo>
                  <a:lnTo>
                    <a:pt x="188" y="91"/>
                  </a:lnTo>
                  <a:lnTo>
                    <a:pt x="185" y="75"/>
                  </a:lnTo>
                  <a:lnTo>
                    <a:pt x="181" y="61"/>
                  </a:lnTo>
                  <a:lnTo>
                    <a:pt x="173" y="51"/>
                  </a:lnTo>
                  <a:lnTo>
                    <a:pt x="163" y="43"/>
                  </a:lnTo>
                  <a:lnTo>
                    <a:pt x="150" y="38"/>
                  </a:lnTo>
                  <a:lnTo>
                    <a:pt x="134" y="37"/>
                  </a:lnTo>
                  <a:lnTo>
                    <a:pt x="115" y="39"/>
                  </a:lnTo>
                  <a:lnTo>
                    <a:pt x="98" y="46"/>
                  </a:lnTo>
                  <a:lnTo>
                    <a:pt x="83" y="57"/>
                  </a:lnTo>
                  <a:lnTo>
                    <a:pt x="70" y="71"/>
                  </a:lnTo>
                  <a:lnTo>
                    <a:pt x="59" y="89"/>
                  </a:lnTo>
                  <a:lnTo>
                    <a:pt x="51" y="111"/>
                  </a:lnTo>
                  <a:lnTo>
                    <a:pt x="46" y="134"/>
                  </a:lnTo>
                  <a:lnTo>
                    <a:pt x="45" y="159"/>
                  </a:lnTo>
                  <a:lnTo>
                    <a:pt x="45" y="300"/>
                  </a:lnTo>
                  <a:lnTo>
                    <a:pt x="0" y="300"/>
                  </a:lnTo>
                  <a:lnTo>
                    <a:pt x="0" y="6"/>
                  </a:lnTo>
                  <a:lnTo>
                    <a:pt x="44" y="6"/>
                  </a:lnTo>
                  <a:lnTo>
                    <a:pt x="44" y="28"/>
                  </a:lnTo>
                  <a:lnTo>
                    <a:pt x="42" y="51"/>
                  </a:lnTo>
                  <a:lnTo>
                    <a:pt x="39" y="71"/>
                  </a:lnTo>
                  <a:lnTo>
                    <a:pt x="41" y="72"/>
                  </a:lnTo>
                  <a:lnTo>
                    <a:pt x="51" y="52"/>
                  </a:lnTo>
                  <a:lnTo>
                    <a:pt x="64" y="34"/>
                  </a:lnTo>
                  <a:lnTo>
                    <a:pt x="80" y="20"/>
                  </a:lnTo>
                  <a:lnTo>
                    <a:pt x="99" y="9"/>
                  </a:lnTo>
                  <a:lnTo>
                    <a:pt x="121" y="3"/>
                  </a:lnTo>
                  <a:lnTo>
                    <a:pt x="14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58">
              <a:extLst>
                <a:ext uri="{FF2B5EF4-FFF2-40B4-BE49-F238E27FC236}">
                  <a16:creationId xmlns:a16="http://schemas.microsoft.com/office/drawing/2014/main" id="{C917A3ED-11CD-D5A1-975B-A2A055B7A60A}"/>
                </a:ext>
              </a:extLst>
            </p:cNvPr>
            <p:cNvSpPr>
              <a:spLocks noEditPoints="1"/>
            </p:cNvSpPr>
            <p:nvPr/>
          </p:nvSpPr>
          <p:spPr bwMode="auto">
            <a:xfrm>
              <a:off x="2279439" y="2327776"/>
              <a:ext cx="191674" cy="239000"/>
            </a:xfrm>
            <a:custGeom>
              <a:avLst/>
              <a:gdLst>
                <a:gd name="T0" fmla="*/ 127 w 243"/>
                <a:gd name="T1" fmla="*/ 34 h 304"/>
                <a:gd name="T2" fmla="*/ 107 w 243"/>
                <a:gd name="T3" fmla="*/ 36 h 304"/>
                <a:gd name="T4" fmla="*/ 90 w 243"/>
                <a:gd name="T5" fmla="*/ 43 h 304"/>
                <a:gd name="T6" fmla="*/ 75 w 243"/>
                <a:gd name="T7" fmla="*/ 54 h 304"/>
                <a:gd name="T8" fmla="*/ 63 w 243"/>
                <a:gd name="T9" fmla="*/ 69 h 304"/>
                <a:gd name="T10" fmla="*/ 54 w 243"/>
                <a:gd name="T11" fmla="*/ 88 h 304"/>
                <a:gd name="T12" fmla="*/ 49 w 243"/>
                <a:gd name="T13" fmla="*/ 110 h 304"/>
                <a:gd name="T14" fmla="*/ 197 w 243"/>
                <a:gd name="T15" fmla="*/ 110 h 304"/>
                <a:gd name="T16" fmla="*/ 196 w 243"/>
                <a:gd name="T17" fmla="*/ 91 h 304"/>
                <a:gd name="T18" fmla="*/ 191 w 243"/>
                <a:gd name="T19" fmla="*/ 75 h 304"/>
                <a:gd name="T20" fmla="*/ 184 w 243"/>
                <a:gd name="T21" fmla="*/ 61 h 304"/>
                <a:gd name="T22" fmla="*/ 173 w 243"/>
                <a:gd name="T23" fmla="*/ 49 h 304"/>
                <a:gd name="T24" fmla="*/ 160 w 243"/>
                <a:gd name="T25" fmla="*/ 41 h 304"/>
                <a:gd name="T26" fmla="*/ 145 w 243"/>
                <a:gd name="T27" fmla="*/ 35 h 304"/>
                <a:gd name="T28" fmla="*/ 127 w 243"/>
                <a:gd name="T29" fmla="*/ 34 h 304"/>
                <a:gd name="T30" fmla="*/ 129 w 243"/>
                <a:gd name="T31" fmla="*/ 0 h 304"/>
                <a:gd name="T32" fmla="*/ 154 w 243"/>
                <a:gd name="T33" fmla="*/ 2 h 304"/>
                <a:gd name="T34" fmla="*/ 176 w 243"/>
                <a:gd name="T35" fmla="*/ 8 h 304"/>
                <a:gd name="T36" fmla="*/ 194 w 243"/>
                <a:gd name="T37" fmla="*/ 17 h 304"/>
                <a:gd name="T38" fmla="*/ 210 w 243"/>
                <a:gd name="T39" fmla="*/ 29 h 304"/>
                <a:gd name="T40" fmla="*/ 222 w 243"/>
                <a:gd name="T41" fmla="*/ 44 h 304"/>
                <a:gd name="T42" fmla="*/ 231 w 243"/>
                <a:gd name="T43" fmla="*/ 61 h 304"/>
                <a:gd name="T44" fmla="*/ 238 w 243"/>
                <a:gd name="T45" fmla="*/ 79 h 304"/>
                <a:gd name="T46" fmla="*/ 242 w 243"/>
                <a:gd name="T47" fmla="*/ 99 h 304"/>
                <a:gd name="T48" fmla="*/ 243 w 243"/>
                <a:gd name="T49" fmla="*/ 122 h 304"/>
                <a:gd name="T50" fmla="*/ 243 w 243"/>
                <a:gd name="T51" fmla="*/ 131 h 304"/>
                <a:gd name="T52" fmla="*/ 242 w 243"/>
                <a:gd name="T53" fmla="*/ 143 h 304"/>
                <a:gd name="T54" fmla="*/ 47 w 243"/>
                <a:gd name="T55" fmla="*/ 143 h 304"/>
                <a:gd name="T56" fmla="*/ 47 w 243"/>
                <a:gd name="T57" fmla="*/ 171 h 304"/>
                <a:gd name="T58" fmla="*/ 50 w 243"/>
                <a:gd name="T59" fmla="*/ 194 h 304"/>
                <a:gd name="T60" fmla="*/ 56 w 243"/>
                <a:gd name="T61" fmla="*/ 214 h 304"/>
                <a:gd name="T62" fmla="*/ 64 w 243"/>
                <a:gd name="T63" fmla="*/ 231 h 304"/>
                <a:gd name="T64" fmla="*/ 75 w 243"/>
                <a:gd name="T65" fmla="*/ 244 h 304"/>
                <a:gd name="T66" fmla="*/ 89 w 243"/>
                <a:gd name="T67" fmla="*/ 255 h 304"/>
                <a:gd name="T68" fmla="*/ 105 w 243"/>
                <a:gd name="T69" fmla="*/ 262 h 304"/>
                <a:gd name="T70" fmla="*/ 123 w 243"/>
                <a:gd name="T71" fmla="*/ 266 h 304"/>
                <a:gd name="T72" fmla="*/ 144 w 243"/>
                <a:gd name="T73" fmla="*/ 267 h 304"/>
                <a:gd name="T74" fmla="*/ 167 w 243"/>
                <a:gd name="T75" fmla="*/ 266 h 304"/>
                <a:gd name="T76" fmla="*/ 189 w 243"/>
                <a:gd name="T77" fmla="*/ 262 h 304"/>
                <a:gd name="T78" fmla="*/ 210 w 243"/>
                <a:gd name="T79" fmla="*/ 256 h 304"/>
                <a:gd name="T80" fmla="*/ 228 w 243"/>
                <a:gd name="T81" fmla="*/ 249 h 304"/>
                <a:gd name="T82" fmla="*/ 232 w 243"/>
                <a:gd name="T83" fmla="*/ 286 h 304"/>
                <a:gd name="T84" fmla="*/ 203 w 243"/>
                <a:gd name="T85" fmla="*/ 296 h 304"/>
                <a:gd name="T86" fmla="*/ 171 w 243"/>
                <a:gd name="T87" fmla="*/ 302 h 304"/>
                <a:gd name="T88" fmla="*/ 136 w 243"/>
                <a:gd name="T89" fmla="*/ 304 h 304"/>
                <a:gd name="T90" fmla="*/ 108 w 243"/>
                <a:gd name="T91" fmla="*/ 302 h 304"/>
                <a:gd name="T92" fmla="*/ 83 w 243"/>
                <a:gd name="T93" fmla="*/ 297 h 304"/>
                <a:gd name="T94" fmla="*/ 62 w 243"/>
                <a:gd name="T95" fmla="*/ 288 h 304"/>
                <a:gd name="T96" fmla="*/ 43 w 243"/>
                <a:gd name="T97" fmla="*/ 275 h 304"/>
                <a:gd name="T98" fmla="*/ 28 w 243"/>
                <a:gd name="T99" fmla="*/ 259 h 304"/>
                <a:gd name="T100" fmla="*/ 15 w 243"/>
                <a:gd name="T101" fmla="*/ 238 h 304"/>
                <a:gd name="T102" fmla="*/ 7 w 243"/>
                <a:gd name="T103" fmla="*/ 214 h 304"/>
                <a:gd name="T104" fmla="*/ 1 w 243"/>
                <a:gd name="T105" fmla="*/ 186 h 304"/>
                <a:gd name="T106" fmla="*/ 0 w 243"/>
                <a:gd name="T107" fmla="*/ 154 h 304"/>
                <a:gd name="T108" fmla="*/ 1 w 243"/>
                <a:gd name="T109" fmla="*/ 126 h 304"/>
                <a:gd name="T110" fmla="*/ 7 w 243"/>
                <a:gd name="T111" fmla="*/ 98 h 304"/>
                <a:gd name="T112" fmla="*/ 15 w 243"/>
                <a:gd name="T113" fmla="*/ 74 h 304"/>
                <a:gd name="T114" fmla="*/ 27 w 243"/>
                <a:gd name="T115" fmla="*/ 53 h 304"/>
                <a:gd name="T116" fmla="*/ 42 w 243"/>
                <a:gd name="T117" fmla="*/ 35 h 304"/>
                <a:gd name="T118" fmla="*/ 60 w 243"/>
                <a:gd name="T119" fmla="*/ 20 h 304"/>
                <a:gd name="T120" fmla="*/ 80 w 243"/>
                <a:gd name="T121" fmla="*/ 9 h 304"/>
                <a:gd name="T122" fmla="*/ 103 w 243"/>
                <a:gd name="T123" fmla="*/ 2 h 304"/>
                <a:gd name="T124" fmla="*/ 129 w 243"/>
                <a:gd name="T12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3" h="304">
                  <a:moveTo>
                    <a:pt x="127" y="34"/>
                  </a:moveTo>
                  <a:lnTo>
                    <a:pt x="107" y="36"/>
                  </a:lnTo>
                  <a:lnTo>
                    <a:pt x="90" y="43"/>
                  </a:lnTo>
                  <a:lnTo>
                    <a:pt x="75" y="54"/>
                  </a:lnTo>
                  <a:lnTo>
                    <a:pt x="63" y="69"/>
                  </a:lnTo>
                  <a:lnTo>
                    <a:pt x="54" y="88"/>
                  </a:lnTo>
                  <a:lnTo>
                    <a:pt x="49" y="110"/>
                  </a:lnTo>
                  <a:lnTo>
                    <a:pt x="197" y="110"/>
                  </a:lnTo>
                  <a:lnTo>
                    <a:pt x="196" y="91"/>
                  </a:lnTo>
                  <a:lnTo>
                    <a:pt x="191" y="75"/>
                  </a:lnTo>
                  <a:lnTo>
                    <a:pt x="184" y="61"/>
                  </a:lnTo>
                  <a:lnTo>
                    <a:pt x="173" y="49"/>
                  </a:lnTo>
                  <a:lnTo>
                    <a:pt x="160" y="41"/>
                  </a:lnTo>
                  <a:lnTo>
                    <a:pt x="145" y="35"/>
                  </a:lnTo>
                  <a:lnTo>
                    <a:pt x="127" y="34"/>
                  </a:lnTo>
                  <a:close/>
                  <a:moveTo>
                    <a:pt x="129" y="0"/>
                  </a:moveTo>
                  <a:lnTo>
                    <a:pt x="154" y="2"/>
                  </a:lnTo>
                  <a:lnTo>
                    <a:pt x="176" y="8"/>
                  </a:lnTo>
                  <a:lnTo>
                    <a:pt x="194" y="17"/>
                  </a:lnTo>
                  <a:lnTo>
                    <a:pt x="210" y="29"/>
                  </a:lnTo>
                  <a:lnTo>
                    <a:pt x="222" y="44"/>
                  </a:lnTo>
                  <a:lnTo>
                    <a:pt x="231" y="61"/>
                  </a:lnTo>
                  <a:lnTo>
                    <a:pt x="238" y="79"/>
                  </a:lnTo>
                  <a:lnTo>
                    <a:pt x="242" y="99"/>
                  </a:lnTo>
                  <a:lnTo>
                    <a:pt x="243" y="122"/>
                  </a:lnTo>
                  <a:lnTo>
                    <a:pt x="243" y="131"/>
                  </a:lnTo>
                  <a:lnTo>
                    <a:pt x="242" y="143"/>
                  </a:lnTo>
                  <a:lnTo>
                    <a:pt x="47" y="143"/>
                  </a:lnTo>
                  <a:lnTo>
                    <a:pt x="47" y="171"/>
                  </a:lnTo>
                  <a:lnTo>
                    <a:pt x="50" y="194"/>
                  </a:lnTo>
                  <a:lnTo>
                    <a:pt x="56" y="214"/>
                  </a:lnTo>
                  <a:lnTo>
                    <a:pt x="64" y="231"/>
                  </a:lnTo>
                  <a:lnTo>
                    <a:pt x="75" y="244"/>
                  </a:lnTo>
                  <a:lnTo>
                    <a:pt x="89" y="255"/>
                  </a:lnTo>
                  <a:lnTo>
                    <a:pt x="105" y="262"/>
                  </a:lnTo>
                  <a:lnTo>
                    <a:pt x="123" y="266"/>
                  </a:lnTo>
                  <a:lnTo>
                    <a:pt x="144" y="267"/>
                  </a:lnTo>
                  <a:lnTo>
                    <a:pt x="167" y="266"/>
                  </a:lnTo>
                  <a:lnTo>
                    <a:pt x="189" y="262"/>
                  </a:lnTo>
                  <a:lnTo>
                    <a:pt x="210" y="256"/>
                  </a:lnTo>
                  <a:lnTo>
                    <a:pt x="228" y="249"/>
                  </a:lnTo>
                  <a:lnTo>
                    <a:pt x="232" y="286"/>
                  </a:lnTo>
                  <a:lnTo>
                    <a:pt x="203" y="296"/>
                  </a:lnTo>
                  <a:lnTo>
                    <a:pt x="171" y="302"/>
                  </a:lnTo>
                  <a:lnTo>
                    <a:pt x="136" y="304"/>
                  </a:lnTo>
                  <a:lnTo>
                    <a:pt x="108" y="302"/>
                  </a:lnTo>
                  <a:lnTo>
                    <a:pt x="83" y="297"/>
                  </a:lnTo>
                  <a:lnTo>
                    <a:pt x="62" y="288"/>
                  </a:lnTo>
                  <a:lnTo>
                    <a:pt x="43" y="275"/>
                  </a:lnTo>
                  <a:lnTo>
                    <a:pt x="28" y="259"/>
                  </a:lnTo>
                  <a:lnTo>
                    <a:pt x="15" y="238"/>
                  </a:lnTo>
                  <a:lnTo>
                    <a:pt x="7" y="214"/>
                  </a:lnTo>
                  <a:lnTo>
                    <a:pt x="1" y="186"/>
                  </a:lnTo>
                  <a:lnTo>
                    <a:pt x="0" y="154"/>
                  </a:lnTo>
                  <a:lnTo>
                    <a:pt x="1" y="126"/>
                  </a:lnTo>
                  <a:lnTo>
                    <a:pt x="7" y="98"/>
                  </a:lnTo>
                  <a:lnTo>
                    <a:pt x="15" y="74"/>
                  </a:lnTo>
                  <a:lnTo>
                    <a:pt x="27" y="53"/>
                  </a:lnTo>
                  <a:lnTo>
                    <a:pt x="42" y="35"/>
                  </a:lnTo>
                  <a:lnTo>
                    <a:pt x="60" y="20"/>
                  </a:lnTo>
                  <a:lnTo>
                    <a:pt x="80" y="9"/>
                  </a:lnTo>
                  <a:lnTo>
                    <a:pt x="103" y="2"/>
                  </a:lnTo>
                  <a:lnTo>
                    <a:pt x="12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 name="Picture 2">
            <a:extLst>
              <a:ext uri="{FF2B5EF4-FFF2-40B4-BE49-F238E27FC236}">
                <a16:creationId xmlns:a16="http://schemas.microsoft.com/office/drawing/2014/main" id="{44A4D4FE-067F-9CAF-8873-A2B16F48B3DA}"/>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4837401" y="2160184"/>
            <a:ext cx="3336661" cy="958403"/>
          </a:xfrm>
          <a:prstGeom prst="rect">
            <a:avLst/>
          </a:prstGeom>
        </p:spPr>
      </p:pic>
    </p:spTree>
    <p:extLst>
      <p:ext uri="{BB962C8B-B14F-4D97-AF65-F5344CB8AC3E}">
        <p14:creationId xmlns:p14="http://schemas.microsoft.com/office/powerpoint/2010/main" val="3522571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Slid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CF8B7A-37F0-364A-8988-32002778CDC1}"/>
              </a:ext>
            </a:extLst>
          </p:cNvPr>
          <p:cNvSpPr/>
          <p:nvPr userDrawn="1"/>
        </p:nvSpPr>
        <p:spPr>
          <a:xfrm>
            <a:off x="-7457" y="0"/>
            <a:ext cx="21319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a:extLst>
              <a:ext uri="{FF2B5EF4-FFF2-40B4-BE49-F238E27FC236}">
                <a16:creationId xmlns:a16="http://schemas.microsoft.com/office/drawing/2014/main" id="{20430750-E071-1841-A2DF-7DC0323940BA}"/>
              </a:ext>
            </a:extLst>
          </p:cNvPr>
          <p:cNvPicPr/>
          <p:nvPr userDrawn="1"/>
        </p:nvPicPr>
        <p:blipFill>
          <a:blip r:embed="rId2"/>
          <a:stretch/>
        </p:blipFill>
        <p:spPr>
          <a:xfrm>
            <a:off x="7395884" y="1"/>
            <a:ext cx="1748117" cy="693419"/>
          </a:xfrm>
          <a:prstGeom prst="rect">
            <a:avLst/>
          </a:prstGeom>
          <a:ln>
            <a:noFill/>
          </a:ln>
        </p:spPr>
      </p:pic>
      <p:sp>
        <p:nvSpPr>
          <p:cNvPr id="15" name="Rectangle 14">
            <a:extLst>
              <a:ext uri="{FF2B5EF4-FFF2-40B4-BE49-F238E27FC236}">
                <a16:creationId xmlns:a16="http://schemas.microsoft.com/office/drawing/2014/main" id="{58E6DBF0-E083-7B42-AC4E-203ECE204C2E}"/>
              </a:ext>
            </a:extLst>
          </p:cNvPr>
          <p:cNvSpPr/>
          <p:nvPr userDrawn="1"/>
        </p:nvSpPr>
        <p:spPr>
          <a:xfrm>
            <a:off x="-14393" y="11430"/>
            <a:ext cx="21319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a:extLst>
              <a:ext uri="{FF2B5EF4-FFF2-40B4-BE49-F238E27FC236}">
                <a16:creationId xmlns:a16="http://schemas.microsoft.com/office/drawing/2014/main" id="{37CF91D5-4FD8-7FA6-83DF-38222880D226}"/>
              </a:ext>
            </a:extLst>
          </p:cNvPr>
          <p:cNvPicPr>
            <a:picLocks noChangeAspect="1"/>
          </p:cNvPicPr>
          <p:nvPr userDrawn="1"/>
        </p:nvPicPr>
        <p:blipFill>
          <a:blip r:embed="rId3"/>
          <a:stretch>
            <a:fillRect/>
          </a:stretch>
        </p:blipFill>
        <p:spPr>
          <a:xfrm>
            <a:off x="-76199" y="-42862"/>
            <a:ext cx="9240519" cy="5197792"/>
          </a:xfrm>
          <a:prstGeom prst="rect">
            <a:avLst/>
          </a:prstGeom>
        </p:spPr>
      </p:pic>
    </p:spTree>
    <p:extLst>
      <p:ext uri="{BB962C8B-B14F-4D97-AF65-F5344CB8AC3E}">
        <p14:creationId xmlns:p14="http://schemas.microsoft.com/office/powerpoint/2010/main" val="2484407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BASIC CONTENT SLIDE</a:t>
            </a:r>
            <a:br>
              <a:rPr lang="en-US" dirty="0"/>
            </a:br>
            <a:r>
              <a:rPr lang="en-US" dirty="0"/>
              <a:t>one or two lines for headline</a:t>
            </a:r>
          </a:p>
        </p:txBody>
      </p:sp>
      <p:sp>
        <p:nvSpPr>
          <p:cNvPr id="3" name="Content Placeholder 2"/>
          <p:cNvSpPr>
            <a:spLocks noGrp="1"/>
          </p:cNvSpPr>
          <p:nvPr>
            <p:ph idx="1" hasCustomPrompt="1"/>
          </p:nvPr>
        </p:nvSpPr>
        <p:spPr>
          <a:xfrm>
            <a:off x="457202" y="1408346"/>
            <a:ext cx="8372901" cy="3317082"/>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457202" y="1009912"/>
            <a:ext cx="8372901" cy="374786"/>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8" name="Slide Number Placeholder 7"/>
          <p:cNvSpPr>
            <a:spLocks noGrp="1"/>
          </p:cNvSpPr>
          <p:nvPr>
            <p:ph type="sldNum" sz="quarter" idx="13"/>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2014648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B122-5B65-991A-2FDE-AF2758034EBF}"/>
              </a:ext>
            </a:extLst>
          </p:cNvPr>
          <p:cNvSpPr>
            <a:spLocks noGrp="1"/>
          </p:cNvSpPr>
          <p:nvPr>
            <p:ph type="title" hasCustomPrompt="1"/>
          </p:nvPr>
        </p:nvSpPr>
        <p:spPr/>
        <p:txBody>
          <a:bodyPr/>
          <a:lstStyle>
            <a:lvl1pPr marL="0" marR="0" indent="0" algn="l" defTabSz="685800" rtl="0" eaLnBrk="1" fontAlgn="auto" latinLnBrk="0" hangingPunct="1">
              <a:lnSpc>
                <a:spcPct val="90000"/>
              </a:lnSpc>
              <a:spcBef>
                <a:spcPct val="0"/>
              </a:spcBef>
              <a:spcAft>
                <a:spcPts val="0"/>
              </a:spcAft>
              <a:buClrTx/>
              <a:buSzTx/>
              <a:buFontTx/>
              <a:buNone/>
              <a:tabLst/>
              <a:defRPr/>
            </a:lvl1pPr>
          </a:lstStyle>
          <a:p>
            <a:r>
              <a:rPr lang="en-US"/>
              <a:t>BASIC CONTENT SLIDE</a:t>
            </a:r>
            <a:br>
              <a:rPr lang="en-US"/>
            </a:br>
            <a:r>
              <a:rPr lang="en-US"/>
              <a:t>one or two lines for headline</a:t>
            </a:r>
          </a:p>
        </p:txBody>
      </p:sp>
      <p:sp>
        <p:nvSpPr>
          <p:cNvPr id="3" name="Slide Number Placeholder 2">
            <a:extLst>
              <a:ext uri="{FF2B5EF4-FFF2-40B4-BE49-F238E27FC236}">
                <a16:creationId xmlns:a16="http://schemas.microsoft.com/office/drawing/2014/main" id="{3DD784A4-5319-59E0-E107-C337A45DEF92}"/>
              </a:ext>
            </a:extLst>
          </p:cNvPr>
          <p:cNvSpPr>
            <a:spLocks noGrp="1"/>
          </p:cNvSpPr>
          <p:nvPr>
            <p:ph type="sldNum" sz="quarter" idx="10"/>
          </p:nvPr>
        </p:nvSpPr>
        <p:spPr/>
        <p:txBody>
          <a:bodyPr/>
          <a:lstStyle/>
          <a:p>
            <a:fld id="{9CF5EF28-261C-FD41-A360-1A380056DD17}" type="slidenum">
              <a:rPr lang="en-US" smtClean="0"/>
              <a:pPr/>
              <a:t>‹#›</a:t>
            </a:fld>
            <a:endParaRPr lang="en-US"/>
          </a:p>
        </p:txBody>
      </p:sp>
      <p:sp>
        <p:nvSpPr>
          <p:cNvPr id="4" name="Text Placeholder 15">
            <a:extLst>
              <a:ext uri="{FF2B5EF4-FFF2-40B4-BE49-F238E27FC236}">
                <a16:creationId xmlns:a16="http://schemas.microsoft.com/office/drawing/2014/main" id="{C70634C6-3CF5-6F27-C809-D042DA00CCA7}"/>
              </a:ext>
            </a:extLst>
          </p:cNvPr>
          <p:cNvSpPr>
            <a:spLocks noGrp="1"/>
          </p:cNvSpPr>
          <p:nvPr>
            <p:ph type="body" sz="quarter" idx="13" hasCustomPrompt="1"/>
          </p:nvPr>
        </p:nvSpPr>
        <p:spPr>
          <a:xfrm>
            <a:off x="457200" y="993775"/>
            <a:ext cx="8382000" cy="438150"/>
          </a:xfrm>
        </p:spPr>
        <p:txBody>
          <a:bodyPr>
            <a:noAutofit/>
          </a:bodyPr>
          <a:lstStyle>
            <a:lvl1pPr marL="0" indent="0">
              <a:buNone/>
              <a:defRPr sz="2000" b="1" i="0" baseline="0">
                <a:solidFill>
                  <a:schemeClr val="accent2"/>
                </a:solidFill>
                <a:latin typeface="Arial" panose="020B0604020202020204" pitchFamily="34" charset="0"/>
              </a:defRPr>
            </a:lvl1pPr>
          </a:lstStyle>
          <a:p>
            <a:pPr lvl="0"/>
            <a:r>
              <a:rPr lang="en-US"/>
              <a:t>Slide subtitle sentence case. Optional: delete as needed</a:t>
            </a:r>
          </a:p>
        </p:txBody>
      </p:sp>
      <p:sp>
        <p:nvSpPr>
          <p:cNvPr id="6" name="Text Placeholder 5">
            <a:extLst>
              <a:ext uri="{FF2B5EF4-FFF2-40B4-BE49-F238E27FC236}">
                <a16:creationId xmlns:a16="http://schemas.microsoft.com/office/drawing/2014/main" id="{6FC0DE28-2C3E-0EAF-93C5-37D6D8C0CD54}"/>
              </a:ext>
            </a:extLst>
          </p:cNvPr>
          <p:cNvSpPr>
            <a:spLocks noGrp="1"/>
          </p:cNvSpPr>
          <p:nvPr>
            <p:ph type="body" sz="quarter" idx="14"/>
          </p:nvPr>
        </p:nvSpPr>
        <p:spPr>
          <a:xfrm>
            <a:off x="457200" y="1984334"/>
            <a:ext cx="4085546" cy="2721016"/>
          </a:xfrm>
          <a:solidFill>
            <a:schemeClr val="bg1">
              <a:lumMod val="85000"/>
            </a:schemeClr>
          </a:solidFill>
        </p:spPr>
        <p:txBody>
          <a:bodyPr lIns="137160" tIns="91440" rIns="91440" bIns="45720">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7E01C83-966B-62F9-D4BF-6F48E204A567}"/>
              </a:ext>
            </a:extLst>
          </p:cNvPr>
          <p:cNvSpPr>
            <a:spLocks noGrp="1"/>
          </p:cNvSpPr>
          <p:nvPr>
            <p:ph type="body" sz="quarter" idx="15"/>
          </p:nvPr>
        </p:nvSpPr>
        <p:spPr>
          <a:xfrm>
            <a:off x="4728673" y="1984334"/>
            <a:ext cx="4110527" cy="2721016"/>
          </a:xfrm>
          <a:solidFill>
            <a:schemeClr val="bg1">
              <a:lumMod val="85000"/>
            </a:schemeClr>
          </a:solidFill>
        </p:spPr>
        <p:txBody>
          <a:bodyPr lIns="137160" tIns="91440" rIns="91440" bIns="45720">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E51BF1D2-8C7B-AE42-B2C5-BF7A4CD559B5}"/>
              </a:ext>
            </a:extLst>
          </p:cNvPr>
          <p:cNvSpPr>
            <a:spLocks noGrp="1"/>
          </p:cNvSpPr>
          <p:nvPr>
            <p:ph type="body" sz="quarter" idx="16" hasCustomPrompt="1"/>
          </p:nvPr>
        </p:nvSpPr>
        <p:spPr>
          <a:xfrm>
            <a:off x="457200" y="1435694"/>
            <a:ext cx="4085546" cy="548640"/>
          </a:xfrm>
          <a:solidFill>
            <a:schemeClr val="tx2"/>
          </a:solidFill>
        </p:spPr>
        <p:txBody>
          <a:bodyPr lIns="137160" bIns="91440" anchor="b" anchorCtr="0">
            <a:noAutofit/>
          </a:bodyPr>
          <a:lstStyle>
            <a:lvl1pPr marL="0" indent="0">
              <a:buNone/>
              <a:defRPr sz="18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a:t>Headline/Topic</a:t>
            </a:r>
          </a:p>
        </p:txBody>
      </p:sp>
      <p:sp>
        <p:nvSpPr>
          <p:cNvPr id="9" name="Text Placeholder 5">
            <a:extLst>
              <a:ext uri="{FF2B5EF4-FFF2-40B4-BE49-F238E27FC236}">
                <a16:creationId xmlns:a16="http://schemas.microsoft.com/office/drawing/2014/main" id="{9CC8EC55-CB52-3EB0-0CD2-2FD334FE87CE}"/>
              </a:ext>
            </a:extLst>
          </p:cNvPr>
          <p:cNvSpPr>
            <a:spLocks noGrp="1"/>
          </p:cNvSpPr>
          <p:nvPr>
            <p:ph type="body" sz="quarter" idx="17" hasCustomPrompt="1"/>
          </p:nvPr>
        </p:nvSpPr>
        <p:spPr>
          <a:xfrm>
            <a:off x="4728673" y="1435694"/>
            <a:ext cx="4110527" cy="548640"/>
          </a:xfrm>
          <a:solidFill>
            <a:schemeClr val="tx2"/>
          </a:solidFill>
        </p:spPr>
        <p:txBody>
          <a:bodyPr lIns="137160" bIns="91440" anchor="b" anchorCtr="0">
            <a:noAutofit/>
          </a:bodyPr>
          <a:lstStyle>
            <a:lvl1pPr marL="0" indent="0">
              <a:buNone/>
              <a:defRPr sz="18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a:t>Headline/Topic</a:t>
            </a:r>
          </a:p>
        </p:txBody>
      </p:sp>
    </p:spTree>
    <p:extLst>
      <p:ext uri="{BB962C8B-B14F-4D97-AF65-F5344CB8AC3E}">
        <p14:creationId xmlns:p14="http://schemas.microsoft.com/office/powerpoint/2010/main" val="125884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B122-5B65-991A-2FDE-AF2758034EBF}"/>
              </a:ext>
            </a:extLst>
          </p:cNvPr>
          <p:cNvSpPr>
            <a:spLocks noGrp="1"/>
          </p:cNvSpPr>
          <p:nvPr>
            <p:ph type="title" hasCustomPrompt="1"/>
          </p:nvPr>
        </p:nvSpPr>
        <p:spPr/>
        <p:txBody>
          <a:bodyPr/>
          <a:lstStyle>
            <a:lvl1pPr marL="0" marR="0" indent="0" algn="l" defTabSz="685800" rtl="0" eaLnBrk="1" fontAlgn="auto" latinLnBrk="0" hangingPunct="1">
              <a:lnSpc>
                <a:spcPct val="90000"/>
              </a:lnSpc>
              <a:spcBef>
                <a:spcPct val="0"/>
              </a:spcBef>
              <a:spcAft>
                <a:spcPts val="0"/>
              </a:spcAft>
              <a:buClrTx/>
              <a:buSzTx/>
              <a:buFontTx/>
              <a:buNone/>
              <a:tabLst/>
              <a:defRPr/>
            </a:lvl1pPr>
          </a:lstStyle>
          <a:p>
            <a:r>
              <a:rPr lang="en-US"/>
              <a:t>BASIC CONTENT SLIDE</a:t>
            </a:r>
            <a:br>
              <a:rPr lang="en-US"/>
            </a:br>
            <a:r>
              <a:rPr lang="en-US"/>
              <a:t>one or two lines for headline</a:t>
            </a:r>
          </a:p>
        </p:txBody>
      </p:sp>
      <p:sp>
        <p:nvSpPr>
          <p:cNvPr id="3" name="Slide Number Placeholder 2">
            <a:extLst>
              <a:ext uri="{FF2B5EF4-FFF2-40B4-BE49-F238E27FC236}">
                <a16:creationId xmlns:a16="http://schemas.microsoft.com/office/drawing/2014/main" id="{3DD784A4-5319-59E0-E107-C337A45DEF92}"/>
              </a:ext>
            </a:extLst>
          </p:cNvPr>
          <p:cNvSpPr>
            <a:spLocks noGrp="1"/>
          </p:cNvSpPr>
          <p:nvPr>
            <p:ph type="sldNum" sz="quarter" idx="10"/>
          </p:nvPr>
        </p:nvSpPr>
        <p:spPr/>
        <p:txBody>
          <a:bodyPr/>
          <a:lstStyle/>
          <a:p>
            <a:fld id="{9CF5EF28-261C-FD41-A360-1A380056DD17}" type="slidenum">
              <a:rPr lang="en-US" smtClean="0"/>
              <a:pPr/>
              <a:t>‹#›</a:t>
            </a:fld>
            <a:endParaRPr lang="en-US"/>
          </a:p>
        </p:txBody>
      </p:sp>
      <p:sp>
        <p:nvSpPr>
          <p:cNvPr id="4" name="Text Placeholder 15">
            <a:extLst>
              <a:ext uri="{FF2B5EF4-FFF2-40B4-BE49-F238E27FC236}">
                <a16:creationId xmlns:a16="http://schemas.microsoft.com/office/drawing/2014/main" id="{C70634C6-3CF5-6F27-C809-D042DA00CCA7}"/>
              </a:ext>
            </a:extLst>
          </p:cNvPr>
          <p:cNvSpPr>
            <a:spLocks noGrp="1"/>
          </p:cNvSpPr>
          <p:nvPr>
            <p:ph type="body" sz="quarter" idx="13" hasCustomPrompt="1"/>
          </p:nvPr>
        </p:nvSpPr>
        <p:spPr>
          <a:xfrm>
            <a:off x="457200" y="993775"/>
            <a:ext cx="8382000" cy="438150"/>
          </a:xfrm>
        </p:spPr>
        <p:txBody>
          <a:bodyPr>
            <a:noAutofit/>
          </a:bodyPr>
          <a:lstStyle>
            <a:lvl1pPr marL="0" indent="0">
              <a:buNone/>
              <a:defRPr sz="2000" b="1" i="0" baseline="0">
                <a:solidFill>
                  <a:schemeClr val="accent2"/>
                </a:solidFill>
                <a:latin typeface="Arial" panose="020B0604020202020204" pitchFamily="34" charset="0"/>
              </a:defRPr>
            </a:lvl1pPr>
          </a:lstStyle>
          <a:p>
            <a:pPr lvl="0"/>
            <a:r>
              <a:rPr lang="en-US"/>
              <a:t>Slide subtitle sentence case. Optional: delete as needed</a:t>
            </a:r>
          </a:p>
        </p:txBody>
      </p:sp>
      <p:sp>
        <p:nvSpPr>
          <p:cNvPr id="23" name="Text Placeholder 5">
            <a:extLst>
              <a:ext uri="{FF2B5EF4-FFF2-40B4-BE49-F238E27FC236}">
                <a16:creationId xmlns:a16="http://schemas.microsoft.com/office/drawing/2014/main" id="{5D3E177C-05C2-2929-E159-59F77C2B050C}"/>
              </a:ext>
            </a:extLst>
          </p:cNvPr>
          <p:cNvSpPr>
            <a:spLocks noGrp="1"/>
          </p:cNvSpPr>
          <p:nvPr>
            <p:ph type="body" sz="quarter" idx="14"/>
          </p:nvPr>
        </p:nvSpPr>
        <p:spPr>
          <a:xfrm>
            <a:off x="457199" y="2163445"/>
            <a:ext cx="1600200" cy="2541905"/>
          </a:xfrm>
          <a:solidFill>
            <a:schemeClr val="bg1">
              <a:lumMod val="85000"/>
            </a:schemeClr>
          </a:solidFill>
        </p:spPr>
        <p:txBody>
          <a:bodyPr lIns="137160" tIns="91440" rIns="91440" bIns="45720">
            <a:normAutofit/>
          </a:bodyPr>
          <a:lstStyle>
            <a:lvl1pPr marL="0" indent="0">
              <a:buNone/>
              <a:defRPr sz="1400" b="0"/>
            </a:lvl1pPr>
            <a:lvl2pPr marL="207518" indent="0">
              <a:buNone/>
              <a:defRPr sz="1400" b="1"/>
            </a:lvl2pPr>
            <a:lvl3pPr marL="434975" indent="0">
              <a:buNone/>
              <a:defRPr sz="1400" b="1"/>
            </a:lvl3pPr>
            <a:lvl4pPr marL="605981" indent="0">
              <a:buNone/>
              <a:defRPr sz="1400" b="1"/>
            </a:lvl4pPr>
            <a:lvl5pPr marL="867283" indent="0">
              <a:buNone/>
              <a:defRPr sz="1400" b="1"/>
            </a:lvl5pPr>
          </a:lstStyle>
          <a:p>
            <a:pPr lvl="0"/>
            <a:r>
              <a:rPr lang="en-US"/>
              <a:t>Click to edit Master text styles</a:t>
            </a:r>
          </a:p>
        </p:txBody>
      </p:sp>
      <p:sp>
        <p:nvSpPr>
          <p:cNvPr id="24" name="Text Placeholder 5">
            <a:extLst>
              <a:ext uri="{FF2B5EF4-FFF2-40B4-BE49-F238E27FC236}">
                <a16:creationId xmlns:a16="http://schemas.microsoft.com/office/drawing/2014/main" id="{85BD39A8-85FE-CB4E-DA30-754FE0F059BC}"/>
              </a:ext>
            </a:extLst>
          </p:cNvPr>
          <p:cNvSpPr>
            <a:spLocks noGrp="1"/>
          </p:cNvSpPr>
          <p:nvPr>
            <p:ph type="body" sz="quarter" idx="15"/>
          </p:nvPr>
        </p:nvSpPr>
        <p:spPr>
          <a:xfrm>
            <a:off x="2151459" y="2163445"/>
            <a:ext cx="1600200" cy="2541905"/>
          </a:xfrm>
          <a:solidFill>
            <a:schemeClr val="bg1">
              <a:lumMod val="85000"/>
            </a:schemeClr>
          </a:solidFill>
        </p:spPr>
        <p:txBody>
          <a:bodyPr lIns="137160" tIns="91440" rIns="91440" bIns="45720">
            <a:normAutofit/>
          </a:bodyPr>
          <a:lstStyle>
            <a:lvl1pPr marL="0" indent="0">
              <a:buNone/>
              <a:defRPr sz="1400" b="0"/>
            </a:lvl1pPr>
            <a:lvl2pPr marL="207518" indent="0">
              <a:buNone/>
              <a:defRPr sz="1400" b="1"/>
            </a:lvl2pPr>
            <a:lvl3pPr marL="434975" indent="0">
              <a:buNone/>
              <a:defRPr sz="1400" b="1"/>
            </a:lvl3pPr>
            <a:lvl4pPr marL="605981" indent="0">
              <a:buNone/>
              <a:defRPr sz="1400" b="1"/>
            </a:lvl4pPr>
            <a:lvl5pPr marL="867283" indent="0">
              <a:buNone/>
              <a:defRPr sz="1400" b="1"/>
            </a:lvl5pPr>
          </a:lstStyle>
          <a:p>
            <a:pPr lvl="0"/>
            <a:r>
              <a:rPr lang="en-US"/>
              <a:t>Click to edit Master text styles</a:t>
            </a:r>
          </a:p>
        </p:txBody>
      </p:sp>
      <p:sp>
        <p:nvSpPr>
          <p:cNvPr id="25" name="Text Placeholder 5">
            <a:extLst>
              <a:ext uri="{FF2B5EF4-FFF2-40B4-BE49-F238E27FC236}">
                <a16:creationId xmlns:a16="http://schemas.microsoft.com/office/drawing/2014/main" id="{36BFCC75-DA07-6A20-4D5D-105B7F301FD1}"/>
              </a:ext>
            </a:extLst>
          </p:cNvPr>
          <p:cNvSpPr>
            <a:spLocks noGrp="1"/>
          </p:cNvSpPr>
          <p:nvPr>
            <p:ph type="body" sz="quarter" idx="16" hasCustomPrompt="1"/>
          </p:nvPr>
        </p:nvSpPr>
        <p:spPr>
          <a:xfrm>
            <a:off x="457199" y="1435693"/>
            <a:ext cx="1600200" cy="727751"/>
          </a:xfrm>
          <a:solidFill>
            <a:schemeClr val="tx2"/>
          </a:solidFill>
        </p:spPr>
        <p:txBody>
          <a:bodyPr lIns="137160" rIns="91440" bIns="64008" anchor="b" anchorCtr="0">
            <a:noAutofit/>
          </a:bodyPr>
          <a:lstStyle>
            <a:lvl1pPr marL="0" indent="0">
              <a:buNone/>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a:t>Headline/ Topic</a:t>
            </a:r>
          </a:p>
        </p:txBody>
      </p:sp>
      <p:sp>
        <p:nvSpPr>
          <p:cNvPr id="26" name="Text Placeholder 5">
            <a:extLst>
              <a:ext uri="{FF2B5EF4-FFF2-40B4-BE49-F238E27FC236}">
                <a16:creationId xmlns:a16="http://schemas.microsoft.com/office/drawing/2014/main" id="{AE55B475-E521-6A8A-893B-8CC38F9BE338}"/>
              </a:ext>
            </a:extLst>
          </p:cNvPr>
          <p:cNvSpPr>
            <a:spLocks noGrp="1"/>
          </p:cNvSpPr>
          <p:nvPr>
            <p:ph type="body" sz="quarter" idx="17" hasCustomPrompt="1"/>
          </p:nvPr>
        </p:nvSpPr>
        <p:spPr>
          <a:xfrm>
            <a:off x="2151459" y="1435693"/>
            <a:ext cx="1600200" cy="727751"/>
          </a:xfrm>
          <a:solidFill>
            <a:schemeClr val="tx2"/>
          </a:solidFill>
        </p:spPr>
        <p:txBody>
          <a:bodyPr lIns="137160" rIns="91440" bIns="64008" anchor="b" anchorCtr="0">
            <a:noAutofit/>
          </a:bodyPr>
          <a:lstStyle>
            <a:lvl1pPr marL="0" indent="0">
              <a:buNone/>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a:t>Headline/ Topic</a:t>
            </a:r>
          </a:p>
        </p:txBody>
      </p:sp>
      <p:sp>
        <p:nvSpPr>
          <p:cNvPr id="27" name="Text Placeholder 5">
            <a:extLst>
              <a:ext uri="{FF2B5EF4-FFF2-40B4-BE49-F238E27FC236}">
                <a16:creationId xmlns:a16="http://schemas.microsoft.com/office/drawing/2014/main" id="{DFB5CAF5-E85F-409D-2880-F0B6067F61B3}"/>
              </a:ext>
            </a:extLst>
          </p:cNvPr>
          <p:cNvSpPr>
            <a:spLocks noGrp="1"/>
          </p:cNvSpPr>
          <p:nvPr>
            <p:ph type="body" sz="quarter" idx="18"/>
          </p:nvPr>
        </p:nvSpPr>
        <p:spPr>
          <a:xfrm>
            <a:off x="3845718" y="2163445"/>
            <a:ext cx="1600200" cy="2541905"/>
          </a:xfrm>
          <a:solidFill>
            <a:schemeClr val="bg1">
              <a:lumMod val="85000"/>
            </a:schemeClr>
          </a:solidFill>
        </p:spPr>
        <p:txBody>
          <a:bodyPr lIns="137160" tIns="91440" rIns="91440" bIns="45720">
            <a:normAutofit/>
          </a:bodyPr>
          <a:lstStyle>
            <a:lvl1pPr marL="0" indent="0">
              <a:buNone/>
              <a:defRPr sz="1400" b="0"/>
            </a:lvl1pPr>
            <a:lvl2pPr marL="207518" indent="0">
              <a:buNone/>
              <a:defRPr sz="1400" b="1"/>
            </a:lvl2pPr>
            <a:lvl3pPr marL="434975" indent="0">
              <a:buNone/>
              <a:defRPr sz="1400" b="1"/>
            </a:lvl3pPr>
            <a:lvl4pPr marL="605981" indent="0">
              <a:buNone/>
              <a:defRPr sz="1400" b="1"/>
            </a:lvl4pPr>
            <a:lvl5pPr marL="867283" indent="0">
              <a:buNone/>
              <a:defRPr sz="1400" b="1"/>
            </a:lvl5pPr>
          </a:lstStyle>
          <a:p>
            <a:pPr lvl="0"/>
            <a:r>
              <a:rPr lang="en-US"/>
              <a:t>Click to edit Master text styles</a:t>
            </a:r>
          </a:p>
        </p:txBody>
      </p:sp>
      <p:sp>
        <p:nvSpPr>
          <p:cNvPr id="28" name="Text Placeholder 5">
            <a:extLst>
              <a:ext uri="{FF2B5EF4-FFF2-40B4-BE49-F238E27FC236}">
                <a16:creationId xmlns:a16="http://schemas.microsoft.com/office/drawing/2014/main" id="{17E8E80F-1B5F-5D3E-2409-0CF04DE318F9}"/>
              </a:ext>
            </a:extLst>
          </p:cNvPr>
          <p:cNvSpPr>
            <a:spLocks noGrp="1"/>
          </p:cNvSpPr>
          <p:nvPr>
            <p:ph type="body" sz="quarter" idx="19" hasCustomPrompt="1"/>
          </p:nvPr>
        </p:nvSpPr>
        <p:spPr>
          <a:xfrm>
            <a:off x="3845718" y="1435693"/>
            <a:ext cx="1600200" cy="727751"/>
          </a:xfrm>
          <a:solidFill>
            <a:schemeClr val="tx2"/>
          </a:solidFill>
        </p:spPr>
        <p:txBody>
          <a:bodyPr lIns="137160" rIns="91440" bIns="64008" anchor="b" anchorCtr="0">
            <a:noAutofit/>
          </a:bodyPr>
          <a:lstStyle>
            <a:lvl1pPr marL="0" indent="0">
              <a:buNone/>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a:t>Headline/ Topic</a:t>
            </a:r>
          </a:p>
        </p:txBody>
      </p:sp>
      <p:sp>
        <p:nvSpPr>
          <p:cNvPr id="29" name="Text Placeholder 5">
            <a:extLst>
              <a:ext uri="{FF2B5EF4-FFF2-40B4-BE49-F238E27FC236}">
                <a16:creationId xmlns:a16="http://schemas.microsoft.com/office/drawing/2014/main" id="{A66346B3-56E4-FB00-E652-E796F6986D95}"/>
              </a:ext>
            </a:extLst>
          </p:cNvPr>
          <p:cNvSpPr>
            <a:spLocks noGrp="1"/>
          </p:cNvSpPr>
          <p:nvPr>
            <p:ph type="body" sz="quarter" idx="20"/>
          </p:nvPr>
        </p:nvSpPr>
        <p:spPr>
          <a:xfrm>
            <a:off x="5537786" y="2163445"/>
            <a:ext cx="1600200" cy="2541905"/>
          </a:xfrm>
          <a:solidFill>
            <a:schemeClr val="bg1">
              <a:lumMod val="85000"/>
            </a:schemeClr>
          </a:solidFill>
        </p:spPr>
        <p:txBody>
          <a:bodyPr lIns="137160" tIns="91440" rIns="91440" bIns="45720">
            <a:normAutofit/>
          </a:bodyPr>
          <a:lstStyle>
            <a:lvl1pPr marL="0" indent="0">
              <a:buNone/>
              <a:defRPr sz="1400" b="0"/>
            </a:lvl1pPr>
            <a:lvl2pPr marL="207518" indent="0">
              <a:buNone/>
              <a:defRPr sz="1400" b="1"/>
            </a:lvl2pPr>
            <a:lvl3pPr marL="434975" indent="0">
              <a:buNone/>
              <a:defRPr sz="1400" b="1"/>
            </a:lvl3pPr>
            <a:lvl4pPr marL="605981" indent="0">
              <a:buNone/>
              <a:defRPr sz="1400" b="1"/>
            </a:lvl4pPr>
            <a:lvl5pPr marL="867283" indent="0">
              <a:buNone/>
              <a:defRPr sz="1400" b="1"/>
            </a:lvl5pPr>
          </a:lstStyle>
          <a:p>
            <a:pPr lvl="0"/>
            <a:r>
              <a:rPr lang="en-US"/>
              <a:t>Click to edit Master text styles</a:t>
            </a:r>
          </a:p>
        </p:txBody>
      </p:sp>
      <p:sp>
        <p:nvSpPr>
          <p:cNvPr id="30" name="Text Placeholder 5">
            <a:extLst>
              <a:ext uri="{FF2B5EF4-FFF2-40B4-BE49-F238E27FC236}">
                <a16:creationId xmlns:a16="http://schemas.microsoft.com/office/drawing/2014/main" id="{8A2202FD-33BC-0BA1-F754-345C59A68C4A}"/>
              </a:ext>
            </a:extLst>
          </p:cNvPr>
          <p:cNvSpPr>
            <a:spLocks noGrp="1"/>
          </p:cNvSpPr>
          <p:nvPr>
            <p:ph type="body" sz="quarter" idx="21" hasCustomPrompt="1"/>
          </p:nvPr>
        </p:nvSpPr>
        <p:spPr>
          <a:xfrm>
            <a:off x="5537786" y="1435693"/>
            <a:ext cx="1600200" cy="727751"/>
          </a:xfrm>
          <a:solidFill>
            <a:schemeClr val="tx2"/>
          </a:solidFill>
        </p:spPr>
        <p:txBody>
          <a:bodyPr lIns="137160" rIns="91440" bIns="64008" anchor="b" anchorCtr="0">
            <a:noAutofit/>
          </a:bodyPr>
          <a:lstStyle>
            <a:lvl1pPr marL="0" indent="0">
              <a:buNone/>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a:t>Headline/ Topic</a:t>
            </a:r>
          </a:p>
        </p:txBody>
      </p:sp>
      <p:sp>
        <p:nvSpPr>
          <p:cNvPr id="31" name="Text Placeholder 5">
            <a:extLst>
              <a:ext uri="{FF2B5EF4-FFF2-40B4-BE49-F238E27FC236}">
                <a16:creationId xmlns:a16="http://schemas.microsoft.com/office/drawing/2014/main" id="{5EB459E5-6A74-A385-F343-520C27E1C2CA}"/>
              </a:ext>
            </a:extLst>
          </p:cNvPr>
          <p:cNvSpPr>
            <a:spLocks noGrp="1"/>
          </p:cNvSpPr>
          <p:nvPr>
            <p:ph type="body" sz="quarter" idx="22"/>
          </p:nvPr>
        </p:nvSpPr>
        <p:spPr>
          <a:xfrm>
            <a:off x="7238399" y="2163445"/>
            <a:ext cx="1600200" cy="2541905"/>
          </a:xfrm>
          <a:solidFill>
            <a:schemeClr val="bg1">
              <a:lumMod val="85000"/>
            </a:schemeClr>
          </a:solidFill>
        </p:spPr>
        <p:txBody>
          <a:bodyPr lIns="137160" tIns="91440" rIns="91440" bIns="45720">
            <a:normAutofit/>
          </a:bodyPr>
          <a:lstStyle>
            <a:lvl1pPr marL="0" indent="0">
              <a:buNone/>
              <a:defRPr sz="1400" b="0"/>
            </a:lvl1pPr>
            <a:lvl2pPr marL="207518" indent="0">
              <a:buNone/>
              <a:defRPr sz="1400" b="1"/>
            </a:lvl2pPr>
            <a:lvl3pPr marL="434975" indent="0">
              <a:buNone/>
              <a:defRPr sz="1400" b="1"/>
            </a:lvl3pPr>
            <a:lvl4pPr marL="605981" indent="0">
              <a:buNone/>
              <a:defRPr sz="1400" b="1"/>
            </a:lvl4pPr>
            <a:lvl5pPr marL="867283" indent="0">
              <a:buNone/>
              <a:defRPr sz="1400" b="1"/>
            </a:lvl5pPr>
          </a:lstStyle>
          <a:p>
            <a:pPr lvl="0"/>
            <a:r>
              <a:rPr lang="en-US"/>
              <a:t>Click to edit Master text styles</a:t>
            </a:r>
          </a:p>
        </p:txBody>
      </p:sp>
      <p:sp>
        <p:nvSpPr>
          <p:cNvPr id="32" name="Text Placeholder 5">
            <a:extLst>
              <a:ext uri="{FF2B5EF4-FFF2-40B4-BE49-F238E27FC236}">
                <a16:creationId xmlns:a16="http://schemas.microsoft.com/office/drawing/2014/main" id="{50070C8D-6CB9-4F0F-A4BF-CBB734703C90}"/>
              </a:ext>
            </a:extLst>
          </p:cNvPr>
          <p:cNvSpPr>
            <a:spLocks noGrp="1"/>
          </p:cNvSpPr>
          <p:nvPr>
            <p:ph type="body" sz="quarter" idx="23" hasCustomPrompt="1"/>
          </p:nvPr>
        </p:nvSpPr>
        <p:spPr>
          <a:xfrm>
            <a:off x="7238399" y="1435693"/>
            <a:ext cx="1600200" cy="727751"/>
          </a:xfrm>
          <a:solidFill>
            <a:schemeClr val="tx2"/>
          </a:solidFill>
        </p:spPr>
        <p:txBody>
          <a:bodyPr lIns="137160" rIns="91440" bIns="64008" anchor="b" anchorCtr="0">
            <a:noAutofit/>
          </a:bodyPr>
          <a:lstStyle>
            <a:lvl1pPr marL="0" indent="0">
              <a:buNone/>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a:t>Headline/ Topic</a:t>
            </a:r>
          </a:p>
        </p:txBody>
      </p:sp>
    </p:spTree>
    <p:extLst>
      <p:ext uri="{BB962C8B-B14F-4D97-AF65-F5344CB8AC3E}">
        <p14:creationId xmlns:p14="http://schemas.microsoft.com/office/powerpoint/2010/main" val="32737741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47650"/>
            <a:ext cx="8382000" cy="746522"/>
          </a:xfrm>
          <a:prstGeom prst="rect">
            <a:avLst/>
          </a:prstGeom>
        </p:spPr>
        <p:txBody>
          <a:bodyPr vert="horz" lIns="0" tIns="0" rIns="0" bIns="0" rtlCol="0" anchor="b" anchorCtr="0">
            <a:noAutofit/>
          </a:bodyPr>
          <a:lstStyle/>
          <a:p>
            <a:r>
              <a:rPr lang="en-US"/>
              <a:t>Headline in all caps 28pt </a:t>
            </a:r>
            <a:br>
              <a:rPr lang="en-US"/>
            </a:br>
            <a:r>
              <a:rPr lang="en-US"/>
              <a:t>preferred as one or two lines</a:t>
            </a:r>
          </a:p>
        </p:txBody>
      </p:sp>
      <p:sp>
        <p:nvSpPr>
          <p:cNvPr id="3" name="Text Placeholder 2"/>
          <p:cNvSpPr>
            <a:spLocks noGrp="1"/>
          </p:cNvSpPr>
          <p:nvPr>
            <p:ph type="body" idx="1"/>
          </p:nvPr>
        </p:nvSpPr>
        <p:spPr>
          <a:xfrm>
            <a:off x="457200" y="1435608"/>
            <a:ext cx="7315200" cy="326974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310063" y="4891056"/>
            <a:ext cx="523875" cy="110042"/>
          </a:xfrm>
          <a:prstGeom prst="rect">
            <a:avLst/>
          </a:prstGeom>
        </p:spPr>
        <p:txBody>
          <a:bodyPr vert="horz" lIns="0" tIns="0" rIns="0" bIns="0" rtlCol="0" anchor="ctr"/>
          <a:lstStyle>
            <a:lvl1pPr algn="ctr">
              <a:defRPr sz="700">
                <a:solidFill>
                  <a:schemeClr val="bg1">
                    <a:lumMod val="65000"/>
                  </a:schemeClr>
                </a:solidFill>
              </a:defRPr>
            </a:lvl1pPr>
          </a:lstStyle>
          <a:p>
            <a:fld id="{9CF5EF28-261C-FD41-A360-1A380056DD17}" type="slidenum">
              <a:rPr lang="en-US" smtClean="0"/>
              <a:pPr/>
              <a:t>‹#›</a:t>
            </a:fld>
            <a:endParaRPr lang="en-US"/>
          </a:p>
        </p:txBody>
      </p:sp>
      <p:sp>
        <p:nvSpPr>
          <p:cNvPr id="8" name="Rectangle 7">
            <a:extLst>
              <a:ext uri="{FF2B5EF4-FFF2-40B4-BE49-F238E27FC236}">
                <a16:creationId xmlns:a16="http://schemas.microsoft.com/office/drawing/2014/main" id="{7EED5998-E33A-DA32-910D-D06CB262005E}"/>
              </a:ext>
            </a:extLst>
          </p:cNvPr>
          <p:cNvSpPr/>
          <p:nvPr userDrawn="1"/>
        </p:nvSpPr>
        <p:spPr>
          <a:xfrm>
            <a:off x="0" y="-2"/>
            <a:ext cx="228600" cy="5143502"/>
          </a:xfrm>
          <a:prstGeom prst="rect">
            <a:avLst/>
          </a:prstGeom>
          <a:solidFill>
            <a:schemeClr val="accent2"/>
          </a:solidFill>
          <a:ln>
            <a:noFill/>
          </a:ln>
        </p:spPr>
        <p:txBody>
          <a:bodyPr vert="horz" wrap="square" lIns="91440" tIns="45720" rIns="91440" bIns="0" numCol="1" anchor="b" anchorCtr="0" compatLnSpc="1">
            <a:prstTxWarp prst="textNoShape">
              <a:avLst/>
            </a:prstTxWarp>
          </a:bodyPr>
          <a:lstStyle/>
          <a:p>
            <a:pPr lvl="0"/>
            <a:endParaRPr lang="en-US" sz="100">
              <a:solidFill>
                <a:schemeClr val="accent1"/>
              </a:solidFill>
            </a:endParaRPr>
          </a:p>
        </p:txBody>
      </p:sp>
      <p:pic>
        <p:nvPicPr>
          <p:cNvPr id="17" name="Graphic 16">
            <a:extLst>
              <a:ext uri="{FF2B5EF4-FFF2-40B4-BE49-F238E27FC236}">
                <a16:creationId xmlns:a16="http://schemas.microsoft.com/office/drawing/2014/main" id="{CC6D3E52-9083-DC08-10B3-FB4576900BEF}"/>
              </a:ext>
            </a:extLst>
          </p:cNvPr>
          <p:cNvPicPr>
            <a:picLocks noChangeAspect="1"/>
          </p:cNvPicPr>
          <p:nvPr userDrawn="1"/>
        </p:nvPicPr>
        <p:blipFill>
          <a:blip r:embed="rId18" cstate="print">
            <a:extLst>
              <a:ext uri="{28A0092B-C50C-407E-A947-70E740481C1C}">
                <a14:useLocalDpi xmlns:a14="http://schemas.microsoft.com/office/drawing/2010/main"/>
              </a:ext>
            </a:extLst>
          </a:blip>
          <a:srcRect/>
          <a:stretch/>
        </p:blipFill>
        <p:spPr>
          <a:xfrm>
            <a:off x="8103235" y="4808444"/>
            <a:ext cx="776895" cy="269443"/>
          </a:xfrm>
          <a:prstGeom prst="rect">
            <a:avLst/>
          </a:prstGeom>
        </p:spPr>
      </p:pic>
      <p:pic>
        <p:nvPicPr>
          <p:cNvPr id="15" name="Picture 14">
            <a:extLst>
              <a:ext uri="{FF2B5EF4-FFF2-40B4-BE49-F238E27FC236}">
                <a16:creationId xmlns:a16="http://schemas.microsoft.com/office/drawing/2014/main" id="{9748B5C0-033F-F29C-4316-1C704BB1EFD7}"/>
              </a:ext>
            </a:extLst>
          </p:cNvPr>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a:off x="463550" y="4827893"/>
            <a:ext cx="1499616" cy="183626"/>
          </a:xfrm>
          <a:prstGeom prst="rect">
            <a:avLst/>
          </a:prstGeom>
        </p:spPr>
      </p:pic>
    </p:spTree>
    <p:extLst>
      <p:ext uri="{BB962C8B-B14F-4D97-AF65-F5344CB8AC3E}">
        <p14:creationId xmlns:p14="http://schemas.microsoft.com/office/powerpoint/2010/main" val="352985335"/>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0" r:id="rId3"/>
    <p:sldLayoutId id="2147483662" r:id="rId4"/>
    <p:sldLayoutId id="2147483668" r:id="rId5"/>
    <p:sldLayoutId id="2147483671" r:id="rId6"/>
    <p:sldLayoutId id="2147483678" r:id="rId7"/>
    <p:sldLayoutId id="2147483682" r:id="rId8"/>
    <p:sldLayoutId id="2147483679" r:id="rId9"/>
    <p:sldLayoutId id="2147483683" r:id="rId10"/>
    <p:sldLayoutId id="2147483680" r:id="rId11"/>
    <p:sldLayoutId id="2147483681" r:id="rId12"/>
    <p:sldLayoutId id="2147483673" r:id="rId13"/>
    <p:sldLayoutId id="2147483674" r:id="rId14"/>
    <p:sldLayoutId id="2147483684" r:id="rId15"/>
    <p:sldLayoutId id="2147483685" r:id="rId1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marL="0" marR="0" indent="0" algn="l" defTabSz="685800" rtl="0" eaLnBrk="1" fontAlgn="auto" latinLnBrk="0" hangingPunct="1">
        <a:lnSpc>
          <a:spcPct val="90000"/>
        </a:lnSpc>
        <a:spcBef>
          <a:spcPct val="0"/>
        </a:spcBef>
        <a:spcAft>
          <a:spcPts val="0"/>
        </a:spcAft>
        <a:buClrTx/>
        <a:buSzTx/>
        <a:buFontTx/>
        <a:buNone/>
        <a:tabLst/>
        <a:defRPr sz="2800" b="1" i="0" kern="1200" cap="all" baseline="0">
          <a:solidFill>
            <a:schemeClr val="tx1"/>
          </a:solidFill>
          <a:latin typeface="Arial" panose="020B0604020202020204" pitchFamily="34" charset="0"/>
          <a:ea typeface="+mj-ea"/>
          <a:cs typeface="+mj-cs"/>
        </a:defRPr>
      </a:lvl1pPr>
    </p:titleStyle>
    <p:bodyStyle>
      <a:lvl1pPr marL="164592" indent="-164592" algn="l" defTabSz="685800" rtl="0" eaLnBrk="1" latinLnBrk="0" hangingPunct="1">
        <a:lnSpc>
          <a:spcPct val="100000"/>
        </a:lnSpc>
        <a:spcBef>
          <a:spcPts val="900"/>
        </a:spcBef>
        <a:spcAft>
          <a:spcPts val="0"/>
        </a:spcAft>
        <a:buFont typeface="Wingdings" pitchFamily="2" charset="2"/>
        <a:buChar char="§"/>
        <a:defRPr sz="1800" kern="1200">
          <a:solidFill>
            <a:schemeClr val="tx1"/>
          </a:solidFill>
          <a:latin typeface="+mn-lt"/>
          <a:ea typeface="+mn-ea"/>
          <a:cs typeface="+mn-cs"/>
        </a:defRPr>
      </a:lvl1pPr>
      <a:lvl2pPr marL="463550" indent="-25603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2pPr>
      <a:lvl3pPr marL="577850" indent="-142875" algn="l" defTabSz="685800" rtl="0" eaLnBrk="1" latinLnBrk="0" hangingPunct="1">
        <a:lnSpc>
          <a:spcPct val="100000"/>
        </a:lnSpc>
        <a:spcBef>
          <a:spcPts val="300"/>
        </a:spcBef>
        <a:spcAft>
          <a:spcPts val="0"/>
        </a:spcAft>
        <a:buFont typeface="Arial" panose="020B0604020202020204" pitchFamily="34" charset="0"/>
        <a:buChar char="•"/>
        <a:tabLst/>
        <a:defRPr sz="1800" kern="1200">
          <a:solidFill>
            <a:schemeClr val="tx1"/>
          </a:solidFill>
          <a:latin typeface="+mn-lt"/>
          <a:ea typeface="+mn-ea"/>
          <a:cs typeface="+mn-cs"/>
        </a:defRPr>
      </a:lvl3pPr>
      <a:lvl4pPr marL="862013" indent="-25603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4pPr>
      <a:lvl5pPr marL="1031875" indent="-16459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C35EA4"/>
          </p15:clr>
        </p15:guide>
        <p15:guide id="2" orient="horz" pos="1620" userDrawn="1">
          <p15:clr>
            <a:srgbClr val="C35EA4"/>
          </p15:clr>
        </p15:guide>
        <p15:guide id="3" pos="144" userDrawn="1">
          <p15:clr>
            <a:srgbClr val="C35EA4"/>
          </p15:clr>
        </p15:guide>
        <p15:guide id="4" pos="288" userDrawn="1">
          <p15:clr>
            <a:srgbClr val="C35EA4"/>
          </p15:clr>
        </p15:guide>
        <p15:guide id="5" orient="horz" pos="576" userDrawn="1">
          <p15:clr>
            <a:srgbClr val="C35EA4"/>
          </p15:clr>
        </p15:guide>
        <p15:guide id="6" orient="horz" pos="2964" userDrawn="1">
          <p15:clr>
            <a:srgbClr val="C35EA4"/>
          </p15:clr>
        </p15:guide>
        <p15:guide id="7" pos="5568" userDrawn="1">
          <p15:clr>
            <a:srgbClr val="C35EA4"/>
          </p15:clr>
        </p15:guide>
        <p15:guide id="8" orient="horz" pos="902" userDrawn="1">
          <p15:clr>
            <a:srgbClr val="C35EA4"/>
          </p15:clr>
        </p15:guide>
        <p15:guide id="9" orient="horz" pos="780" userDrawn="1">
          <p15:clr>
            <a:srgbClr val="C35EA4"/>
          </p15:clr>
        </p15:guide>
        <p15:guide id="10" orient="horz" pos="150" userDrawn="1">
          <p15:clr>
            <a:srgbClr val="C35EA4"/>
          </p15:clr>
        </p15:guide>
        <p15:guide id="11" orient="horz" pos="3132" userDrawn="1">
          <p15:clr>
            <a:srgbClr val="C35EA4"/>
          </p15:clr>
        </p15:guide>
        <p15:guide id="12" orient="horz" pos="104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5.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5.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docs.alcf.anl.gov/services/inference-endpoints/" TargetMode="External"/><Relationship Id="rId2" Type="http://schemas.openxmlformats.org/officeDocument/2006/relationships/hyperlink" Target="https://inference.alcf.anl.gov/" TargetMode="External"/><Relationship Id="rId1" Type="http://schemas.openxmlformats.org/officeDocument/2006/relationships/slideLayout" Target="../slideLayouts/slideLayout2.xml"/><Relationship Id="rId5" Type="http://schemas.openxmlformats.org/officeDocument/2006/relationships/hyperlink" Target="https://arxiv.org/abs/2510.13724" TargetMode="External"/><Relationship Id="rId4" Type="http://schemas.openxmlformats.org/officeDocument/2006/relationships/hyperlink" Target="mailto:support@alcf.anl.gov"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arxiv.org/pdf/2506.06363"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rxiv.org/pdf/2506.06363" TargetMode="External"/><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arxiv.org/pdf/2502.20309" TargetMode="Externa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arxiv.org/pdf/2502.20309" TargetMode="External"/><Relationship Id="rId5" Type="http://schemas.openxmlformats.org/officeDocument/2006/relationships/image" Target="../media/image17.png"/><Relationship Id="rId4" Type="http://schemas.openxmlformats.org/officeDocument/2006/relationships/hyperlink" Target="https://www.arxiv.org/pdf/2506.06363"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ED3B7-2AA8-D875-3F94-C6CADFCC06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B8624B-FD63-9FF1-EE4A-DDDAC682EDBF}"/>
              </a:ext>
            </a:extLst>
          </p:cNvPr>
          <p:cNvSpPr>
            <a:spLocks noGrp="1"/>
          </p:cNvSpPr>
          <p:nvPr>
            <p:ph type="ctrTitle" hasCustomPrompt="1"/>
          </p:nvPr>
        </p:nvSpPr>
        <p:spPr>
          <a:xfrm>
            <a:off x="227329" y="923382"/>
            <a:ext cx="5002306" cy="2057400"/>
          </a:xfrm>
          <a:solidFill>
            <a:schemeClr val="accent2">
              <a:alpha val="85000"/>
            </a:schemeClr>
          </a:solidFill>
        </p:spPr>
        <p:txBody>
          <a:bodyPr/>
          <a:lstStyle/>
          <a:p>
            <a:r>
              <a:rPr lang="en-US">
                <a:latin typeface="Arial"/>
                <a:cs typeface="Arial"/>
              </a:rPr>
              <a:t>Deploying AI inference services </a:t>
            </a:r>
            <a:br>
              <a:rPr lang="en-US">
                <a:latin typeface="Arial"/>
                <a:cs typeface="Arial"/>
              </a:rPr>
            </a:br>
            <a:r>
              <a:rPr lang="en-US">
                <a:latin typeface="Arial"/>
                <a:cs typeface="Arial"/>
              </a:rPr>
              <a:t>at ALCF</a:t>
            </a:r>
            <a:endParaRPr>
              <a:latin typeface="Arial"/>
              <a:cs typeface="Arial"/>
            </a:endParaRPr>
          </a:p>
        </p:txBody>
      </p:sp>
      <p:sp>
        <p:nvSpPr>
          <p:cNvPr id="4" name="Text Placeholder 21">
            <a:extLst>
              <a:ext uri="{FF2B5EF4-FFF2-40B4-BE49-F238E27FC236}">
                <a16:creationId xmlns:a16="http://schemas.microsoft.com/office/drawing/2014/main" id="{4F1A91EF-E29E-7F54-C291-42D7426DBC40}"/>
              </a:ext>
            </a:extLst>
          </p:cNvPr>
          <p:cNvSpPr>
            <a:spLocks noGrp="1"/>
          </p:cNvSpPr>
          <p:nvPr>
            <p:ph type="body" sz="quarter" idx="17"/>
          </p:nvPr>
        </p:nvSpPr>
        <p:spPr>
          <a:xfrm>
            <a:off x="2163285" y="3172736"/>
            <a:ext cx="2692871" cy="295275"/>
          </a:xfrm>
        </p:spPr>
        <p:txBody>
          <a:bodyPr/>
          <a:lstStyle/>
          <a:p>
            <a:r>
              <a:rPr lang="en-US"/>
              <a:t>Aditya Tanikanti</a:t>
            </a:r>
          </a:p>
        </p:txBody>
      </p:sp>
      <p:sp>
        <p:nvSpPr>
          <p:cNvPr id="5" name="Text Placeholder 22">
            <a:extLst>
              <a:ext uri="{FF2B5EF4-FFF2-40B4-BE49-F238E27FC236}">
                <a16:creationId xmlns:a16="http://schemas.microsoft.com/office/drawing/2014/main" id="{659087D3-6A71-74FB-6D53-507AC0F7DCBA}"/>
              </a:ext>
            </a:extLst>
          </p:cNvPr>
          <p:cNvSpPr>
            <a:spLocks noGrp="1"/>
          </p:cNvSpPr>
          <p:nvPr>
            <p:ph type="body" sz="quarter" idx="18"/>
          </p:nvPr>
        </p:nvSpPr>
        <p:spPr>
          <a:xfrm>
            <a:off x="2163286" y="3476993"/>
            <a:ext cx="1840130" cy="937931"/>
          </a:xfrm>
        </p:spPr>
        <p:txBody>
          <a:bodyPr vert="horz" lIns="0" tIns="0" rIns="0" bIns="0" rtlCol="0" anchor="t">
            <a:normAutofit/>
          </a:bodyPr>
          <a:lstStyle/>
          <a:p>
            <a:r>
              <a:rPr lang="en-US" sz="1300" dirty="0"/>
              <a:t>Data Services</a:t>
            </a:r>
            <a:endParaRPr lang="en-US" sz="1300" dirty="0">
              <a:cs typeface="Arial"/>
            </a:endParaRPr>
          </a:p>
          <a:p>
            <a:r>
              <a:rPr lang="en-US" sz="1300" dirty="0"/>
              <a:t>Architect</a:t>
            </a:r>
            <a:endParaRPr lang="en-US" sz="1300" dirty="0">
              <a:cs typeface="Arial"/>
            </a:endParaRPr>
          </a:p>
          <a:p>
            <a:r>
              <a:rPr lang="en-US" sz="1300" dirty="0"/>
              <a:t>ALCF</a:t>
            </a:r>
            <a:endParaRPr lang="en-US" sz="1300" dirty="0">
              <a:cs typeface="Arial"/>
            </a:endParaRPr>
          </a:p>
          <a:p>
            <a:r>
              <a:rPr lang="en-US" sz="1200" dirty="0" err="1">
                <a:latin typeface="Arial"/>
                <a:cs typeface="Arial" panose="020B0604020202020204"/>
              </a:rPr>
              <a:t>atanikanti@anl.gov</a:t>
            </a:r>
            <a:endParaRPr lang="en-US" sz="1200" dirty="0">
              <a:latin typeface="Arial"/>
              <a:cs typeface="Arial" panose="020B0604020202020204"/>
            </a:endParaRPr>
          </a:p>
        </p:txBody>
      </p:sp>
      <p:sp>
        <p:nvSpPr>
          <p:cNvPr id="8" name="Text Placeholder 21">
            <a:extLst>
              <a:ext uri="{FF2B5EF4-FFF2-40B4-BE49-F238E27FC236}">
                <a16:creationId xmlns:a16="http://schemas.microsoft.com/office/drawing/2014/main" id="{A3E3F8CC-8478-8B6D-52F1-3BA88CEC42D7}"/>
              </a:ext>
            </a:extLst>
          </p:cNvPr>
          <p:cNvSpPr txBox="1">
            <a:spLocks/>
          </p:cNvSpPr>
          <p:nvPr/>
        </p:nvSpPr>
        <p:spPr>
          <a:xfrm>
            <a:off x="4215984" y="3185746"/>
            <a:ext cx="2692871" cy="295275"/>
          </a:xfrm>
          <a:prstGeom prst="rect">
            <a:avLst/>
          </a:prstGeom>
        </p:spPr>
        <p:txBody>
          <a:bodyPr vert="horz" lIns="0" tIns="0" rIns="0" bIns="0" rtlCol="0" anchor="b">
            <a:normAutofit/>
          </a:bodyPr>
          <a:lstStyle>
            <a:lvl1pPr marL="0" indent="0" algn="l" defTabSz="685800" rtl="0" eaLnBrk="1" latinLnBrk="0" hangingPunct="1">
              <a:lnSpc>
                <a:spcPct val="100000"/>
              </a:lnSpc>
              <a:spcBef>
                <a:spcPts val="0"/>
              </a:spcBef>
              <a:spcAft>
                <a:spcPts val="0"/>
              </a:spcAft>
              <a:buFont typeface="Wingdings" pitchFamily="2" charset="2"/>
              <a:buNone/>
              <a:defRPr sz="1400" b="1" kern="1200" cap="all" baseline="0">
                <a:solidFill>
                  <a:schemeClr val="bg1"/>
                </a:solidFill>
                <a:latin typeface="+mn-lt"/>
                <a:ea typeface="+mn-ea"/>
                <a:cs typeface="+mn-cs"/>
              </a:defRPr>
            </a:lvl1pPr>
            <a:lvl2pPr marL="0" indent="0" algn="l" defTabSz="685800" rtl="0" eaLnBrk="1" latinLnBrk="0" hangingPunct="1">
              <a:lnSpc>
                <a:spcPct val="100000"/>
              </a:lnSpc>
              <a:spcBef>
                <a:spcPts val="300"/>
              </a:spcBef>
              <a:spcAft>
                <a:spcPts val="0"/>
              </a:spcAft>
              <a:buFont typeface="System Font Regular"/>
              <a:buNone/>
              <a:tabLst/>
              <a:defRPr sz="1800" kern="1200">
                <a:solidFill>
                  <a:schemeClr val="tx1"/>
                </a:solidFill>
                <a:latin typeface="+mn-lt"/>
                <a:ea typeface="+mn-ea"/>
                <a:cs typeface="+mn-cs"/>
              </a:defRPr>
            </a:lvl2pPr>
            <a:lvl3pPr marL="0" indent="0" algn="l" defTabSz="685800" rtl="0" eaLnBrk="1" latinLnBrk="0" hangingPunct="1">
              <a:lnSpc>
                <a:spcPct val="100000"/>
              </a:lnSpc>
              <a:spcBef>
                <a:spcPts val="1800"/>
              </a:spcBef>
              <a:spcAft>
                <a:spcPts val="0"/>
              </a:spcAft>
              <a:buFont typeface="Arial" panose="020B0604020202020204" pitchFamily="34" charset="0"/>
              <a:buNone/>
              <a:tabLst/>
              <a:defRPr sz="1800" kern="1200">
                <a:solidFill>
                  <a:schemeClr val="tx1"/>
                </a:solidFill>
                <a:latin typeface="+mn-lt"/>
                <a:ea typeface="+mn-ea"/>
                <a:cs typeface="+mn-cs"/>
              </a:defRPr>
            </a:lvl3pPr>
            <a:lvl4pPr marL="862013" indent="-25603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4pPr>
            <a:lvl5pPr marL="1031875" indent="-16459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TOM URAM</a:t>
            </a:r>
          </a:p>
        </p:txBody>
      </p:sp>
      <p:sp>
        <p:nvSpPr>
          <p:cNvPr id="9" name="Text Placeholder 22">
            <a:extLst>
              <a:ext uri="{FF2B5EF4-FFF2-40B4-BE49-F238E27FC236}">
                <a16:creationId xmlns:a16="http://schemas.microsoft.com/office/drawing/2014/main" id="{FD48FB44-B587-6968-1EF8-D000ACCC3DDB}"/>
              </a:ext>
            </a:extLst>
          </p:cNvPr>
          <p:cNvSpPr txBox="1">
            <a:spLocks/>
          </p:cNvSpPr>
          <p:nvPr/>
        </p:nvSpPr>
        <p:spPr>
          <a:xfrm>
            <a:off x="4210152" y="3484637"/>
            <a:ext cx="1717144" cy="828675"/>
          </a:xfrm>
          <a:prstGeom prst="rect">
            <a:avLst/>
          </a:prstGeom>
        </p:spPr>
        <p:txBody>
          <a:bodyPr vert="horz" lIns="0" tIns="0" rIns="0" bIns="0" rtlCol="0" anchor="t">
            <a:normAutofit fontScale="92500"/>
          </a:bodyPr>
          <a:lstStyle>
            <a:lvl1pPr marL="0" indent="0" algn="l" defTabSz="685800" rtl="0" eaLnBrk="1" latinLnBrk="0" hangingPunct="1">
              <a:lnSpc>
                <a:spcPct val="95000"/>
              </a:lnSpc>
              <a:spcBef>
                <a:spcPts val="0"/>
              </a:spcBef>
              <a:spcAft>
                <a:spcPts val="0"/>
              </a:spcAft>
              <a:buFont typeface="Wingdings" pitchFamily="2" charset="2"/>
              <a:buNone/>
              <a:defRPr sz="1400" kern="1200">
                <a:solidFill>
                  <a:schemeClr val="bg1"/>
                </a:solidFill>
                <a:latin typeface="+mn-lt"/>
                <a:ea typeface="+mn-ea"/>
                <a:cs typeface="+mn-cs"/>
              </a:defRPr>
            </a:lvl1pPr>
            <a:lvl2pPr marL="0" indent="0" algn="l" defTabSz="685800" rtl="0" eaLnBrk="1" latinLnBrk="0" hangingPunct="1">
              <a:lnSpc>
                <a:spcPct val="100000"/>
              </a:lnSpc>
              <a:spcBef>
                <a:spcPts val="1800"/>
              </a:spcBef>
              <a:spcAft>
                <a:spcPts val="0"/>
              </a:spcAft>
              <a:buFont typeface="System Font Regular"/>
              <a:buNone/>
              <a:tabLst/>
              <a:defRPr sz="1800" kern="1200">
                <a:solidFill>
                  <a:schemeClr val="tx1"/>
                </a:solidFill>
                <a:latin typeface="+mn-lt"/>
                <a:ea typeface="+mn-ea"/>
                <a:cs typeface="+mn-cs"/>
              </a:defRPr>
            </a:lvl2pPr>
            <a:lvl3pPr marL="577850" indent="-142875" algn="l" defTabSz="685800" rtl="0" eaLnBrk="1" latinLnBrk="0" hangingPunct="1">
              <a:lnSpc>
                <a:spcPct val="100000"/>
              </a:lnSpc>
              <a:spcBef>
                <a:spcPts val="300"/>
              </a:spcBef>
              <a:spcAft>
                <a:spcPts val="0"/>
              </a:spcAft>
              <a:buFont typeface="Arial" panose="020B0604020202020204" pitchFamily="34" charset="0"/>
              <a:buChar char="•"/>
              <a:tabLst/>
              <a:defRPr sz="1800" kern="1200">
                <a:solidFill>
                  <a:schemeClr val="tx1"/>
                </a:solidFill>
                <a:latin typeface="+mn-lt"/>
                <a:ea typeface="+mn-ea"/>
                <a:cs typeface="+mn-cs"/>
              </a:defRPr>
            </a:lvl3pPr>
            <a:lvl4pPr marL="862013" indent="-25603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4pPr>
            <a:lvl5pPr marL="1031875" indent="-16459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Data Services and Workflows Team Lead</a:t>
            </a:r>
            <a:endParaRPr lang="en-US" dirty="0">
              <a:cs typeface="Arial"/>
            </a:endParaRPr>
          </a:p>
          <a:p>
            <a:r>
              <a:rPr lang="en-US" dirty="0"/>
              <a:t>ALCF</a:t>
            </a:r>
            <a:endParaRPr lang="en-US" dirty="0">
              <a:cs typeface="Arial" panose="020B0604020202020204"/>
            </a:endParaRPr>
          </a:p>
          <a:p>
            <a:r>
              <a:rPr lang="en-US" sz="1300" dirty="0" err="1">
                <a:cs typeface="Arial" panose="020B0604020202020204"/>
              </a:rPr>
              <a:t>turam@anl.gov</a:t>
            </a:r>
            <a:endParaRPr lang="en-US" sz="1300" dirty="0">
              <a:cs typeface="Arial" panose="020B0604020202020204"/>
            </a:endParaRPr>
          </a:p>
        </p:txBody>
      </p:sp>
      <p:sp>
        <p:nvSpPr>
          <p:cNvPr id="10" name="Text Placeholder 21">
            <a:extLst>
              <a:ext uri="{FF2B5EF4-FFF2-40B4-BE49-F238E27FC236}">
                <a16:creationId xmlns:a16="http://schemas.microsoft.com/office/drawing/2014/main" id="{2A3DEEDC-FFB7-A133-E0DD-6041142DBA7F}"/>
              </a:ext>
            </a:extLst>
          </p:cNvPr>
          <p:cNvSpPr txBox="1">
            <a:spLocks/>
          </p:cNvSpPr>
          <p:nvPr/>
        </p:nvSpPr>
        <p:spPr>
          <a:xfrm>
            <a:off x="6069739" y="3179062"/>
            <a:ext cx="2692871" cy="295275"/>
          </a:xfrm>
          <a:prstGeom prst="rect">
            <a:avLst/>
          </a:prstGeom>
        </p:spPr>
        <p:txBody>
          <a:bodyPr vert="horz" lIns="0" tIns="0" rIns="0" bIns="0" rtlCol="0" anchor="b">
            <a:normAutofit/>
          </a:bodyPr>
          <a:lstStyle>
            <a:lvl1pPr marL="0" indent="0" algn="l" defTabSz="685800" rtl="0" eaLnBrk="1" latinLnBrk="0" hangingPunct="1">
              <a:lnSpc>
                <a:spcPct val="100000"/>
              </a:lnSpc>
              <a:spcBef>
                <a:spcPts val="0"/>
              </a:spcBef>
              <a:spcAft>
                <a:spcPts val="0"/>
              </a:spcAft>
              <a:buFont typeface="Wingdings" pitchFamily="2" charset="2"/>
              <a:buNone/>
              <a:defRPr sz="1400" b="1" kern="1200" cap="all" baseline="0">
                <a:solidFill>
                  <a:schemeClr val="bg1"/>
                </a:solidFill>
                <a:latin typeface="+mn-lt"/>
                <a:ea typeface="+mn-ea"/>
                <a:cs typeface="+mn-cs"/>
              </a:defRPr>
            </a:lvl1pPr>
            <a:lvl2pPr marL="0" indent="0" algn="l" defTabSz="685800" rtl="0" eaLnBrk="1" latinLnBrk="0" hangingPunct="1">
              <a:lnSpc>
                <a:spcPct val="100000"/>
              </a:lnSpc>
              <a:spcBef>
                <a:spcPts val="300"/>
              </a:spcBef>
              <a:spcAft>
                <a:spcPts val="0"/>
              </a:spcAft>
              <a:buFont typeface="System Font Regular"/>
              <a:buNone/>
              <a:tabLst/>
              <a:defRPr sz="1800" kern="1200">
                <a:solidFill>
                  <a:schemeClr val="tx1"/>
                </a:solidFill>
                <a:latin typeface="+mn-lt"/>
                <a:ea typeface="+mn-ea"/>
                <a:cs typeface="+mn-cs"/>
              </a:defRPr>
            </a:lvl2pPr>
            <a:lvl3pPr marL="0" indent="0" algn="l" defTabSz="685800" rtl="0" eaLnBrk="1" latinLnBrk="0" hangingPunct="1">
              <a:lnSpc>
                <a:spcPct val="100000"/>
              </a:lnSpc>
              <a:spcBef>
                <a:spcPts val="1800"/>
              </a:spcBef>
              <a:spcAft>
                <a:spcPts val="0"/>
              </a:spcAft>
              <a:buFont typeface="Arial" panose="020B0604020202020204" pitchFamily="34" charset="0"/>
              <a:buNone/>
              <a:tabLst/>
              <a:defRPr sz="1800" kern="1200">
                <a:solidFill>
                  <a:schemeClr val="tx1"/>
                </a:solidFill>
                <a:latin typeface="+mn-lt"/>
                <a:ea typeface="+mn-ea"/>
                <a:cs typeface="+mn-cs"/>
              </a:defRPr>
            </a:lvl3pPr>
            <a:lvl4pPr marL="862013" indent="-25603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4pPr>
            <a:lvl5pPr marL="1031875" indent="-16459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err="1"/>
              <a:t>Venkatram</a:t>
            </a:r>
            <a:r>
              <a:rPr lang="en-US" dirty="0"/>
              <a:t> </a:t>
            </a:r>
            <a:r>
              <a:rPr lang="en-US" dirty="0" err="1"/>
              <a:t>vishwanath</a:t>
            </a:r>
            <a:endParaRPr lang="en-US" dirty="0"/>
          </a:p>
        </p:txBody>
      </p:sp>
      <p:sp>
        <p:nvSpPr>
          <p:cNvPr id="11" name="Text Placeholder 22">
            <a:extLst>
              <a:ext uri="{FF2B5EF4-FFF2-40B4-BE49-F238E27FC236}">
                <a16:creationId xmlns:a16="http://schemas.microsoft.com/office/drawing/2014/main" id="{ED1A54FD-0030-FAD0-810F-13A24A6A6972}"/>
              </a:ext>
            </a:extLst>
          </p:cNvPr>
          <p:cNvSpPr txBox="1">
            <a:spLocks/>
          </p:cNvSpPr>
          <p:nvPr/>
        </p:nvSpPr>
        <p:spPr>
          <a:xfrm>
            <a:off x="6069740" y="3503357"/>
            <a:ext cx="2692871" cy="844122"/>
          </a:xfrm>
          <a:prstGeom prst="rect">
            <a:avLst/>
          </a:prstGeom>
        </p:spPr>
        <p:txBody>
          <a:bodyPr vert="horz" lIns="0" tIns="0" rIns="0" bIns="0" rtlCol="0" anchor="t">
            <a:noAutofit/>
          </a:bodyPr>
          <a:lstStyle>
            <a:lvl1pPr marL="0" indent="0" algn="l" defTabSz="685800" rtl="0" eaLnBrk="1" latinLnBrk="0" hangingPunct="1">
              <a:lnSpc>
                <a:spcPct val="95000"/>
              </a:lnSpc>
              <a:spcBef>
                <a:spcPts val="0"/>
              </a:spcBef>
              <a:spcAft>
                <a:spcPts val="0"/>
              </a:spcAft>
              <a:buFont typeface="Wingdings" pitchFamily="2" charset="2"/>
              <a:buNone/>
              <a:defRPr sz="1400" kern="1200">
                <a:solidFill>
                  <a:schemeClr val="bg1"/>
                </a:solidFill>
                <a:latin typeface="+mn-lt"/>
                <a:ea typeface="+mn-ea"/>
                <a:cs typeface="+mn-cs"/>
              </a:defRPr>
            </a:lvl1pPr>
            <a:lvl2pPr marL="0" indent="0" algn="l" defTabSz="685800" rtl="0" eaLnBrk="1" latinLnBrk="0" hangingPunct="1">
              <a:lnSpc>
                <a:spcPct val="100000"/>
              </a:lnSpc>
              <a:spcBef>
                <a:spcPts val="1800"/>
              </a:spcBef>
              <a:spcAft>
                <a:spcPts val="0"/>
              </a:spcAft>
              <a:buFont typeface="System Font Regular"/>
              <a:buNone/>
              <a:tabLst/>
              <a:defRPr sz="1800" kern="1200">
                <a:solidFill>
                  <a:schemeClr val="tx1"/>
                </a:solidFill>
                <a:latin typeface="+mn-lt"/>
                <a:ea typeface="+mn-ea"/>
                <a:cs typeface="+mn-cs"/>
              </a:defRPr>
            </a:lvl2pPr>
            <a:lvl3pPr marL="577850" indent="-142875" algn="l" defTabSz="685800" rtl="0" eaLnBrk="1" latinLnBrk="0" hangingPunct="1">
              <a:lnSpc>
                <a:spcPct val="100000"/>
              </a:lnSpc>
              <a:spcBef>
                <a:spcPts val="300"/>
              </a:spcBef>
              <a:spcAft>
                <a:spcPts val="0"/>
              </a:spcAft>
              <a:buFont typeface="Arial" panose="020B0604020202020204" pitchFamily="34" charset="0"/>
              <a:buChar char="•"/>
              <a:tabLst/>
              <a:defRPr sz="1800" kern="1200">
                <a:solidFill>
                  <a:schemeClr val="tx1"/>
                </a:solidFill>
                <a:latin typeface="+mn-lt"/>
                <a:ea typeface="+mn-ea"/>
                <a:cs typeface="+mn-cs"/>
              </a:defRPr>
            </a:lvl3pPr>
            <a:lvl4pPr marL="862013" indent="-25603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4pPr>
            <a:lvl5pPr marL="1031875" indent="-16459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300" dirty="0"/>
              <a:t>AI / ML</a:t>
            </a:r>
          </a:p>
          <a:p>
            <a:r>
              <a:rPr lang="en-US" sz="1300" dirty="0"/>
              <a:t>Team Lead</a:t>
            </a:r>
            <a:endParaRPr lang="en-US" sz="1300" dirty="0">
              <a:cs typeface="Arial"/>
            </a:endParaRPr>
          </a:p>
          <a:p>
            <a:r>
              <a:rPr lang="en-US" sz="1300" dirty="0"/>
              <a:t>ALCF</a:t>
            </a:r>
            <a:br>
              <a:rPr lang="en-US" sz="1300" dirty="0">
                <a:cs typeface="Arial"/>
              </a:rPr>
            </a:br>
            <a:r>
              <a:rPr lang="en-US" sz="1200" dirty="0">
                <a:cs typeface="Arial"/>
              </a:rPr>
              <a:t>venkat@anl.gov</a:t>
            </a:r>
            <a:br>
              <a:rPr lang="en-US" sz="1300" dirty="0"/>
            </a:br>
            <a:endParaRPr lang="en-US" sz="1300" dirty="0"/>
          </a:p>
        </p:txBody>
      </p:sp>
      <p:sp>
        <p:nvSpPr>
          <p:cNvPr id="3" name="Text Placeholder 21">
            <a:extLst>
              <a:ext uri="{FF2B5EF4-FFF2-40B4-BE49-F238E27FC236}">
                <a16:creationId xmlns:a16="http://schemas.microsoft.com/office/drawing/2014/main" id="{57D89832-E3F6-D1B8-3C18-B95847C08E66}"/>
              </a:ext>
            </a:extLst>
          </p:cNvPr>
          <p:cNvSpPr txBox="1">
            <a:spLocks/>
          </p:cNvSpPr>
          <p:nvPr/>
        </p:nvSpPr>
        <p:spPr>
          <a:xfrm>
            <a:off x="346532" y="3173561"/>
            <a:ext cx="2383953" cy="295275"/>
          </a:xfrm>
          <a:prstGeom prst="rect">
            <a:avLst/>
          </a:prstGeom>
        </p:spPr>
        <p:txBody>
          <a:bodyPr vert="horz" lIns="0" tIns="0" rIns="0" bIns="0" rtlCol="0" anchor="b">
            <a:normAutofit/>
          </a:bodyPr>
          <a:lstStyle>
            <a:defPPr>
              <a:defRPr lang="en-US"/>
            </a:defPPr>
            <a:lvl1pPr marL="0" indent="0" algn="l" defTabSz="685800" rtl="0" eaLnBrk="1" latinLnBrk="0" hangingPunct="1">
              <a:lnSpc>
                <a:spcPct val="100000"/>
              </a:lnSpc>
              <a:spcBef>
                <a:spcPts val="0"/>
              </a:spcBef>
              <a:spcAft>
                <a:spcPts val="0"/>
              </a:spcAft>
              <a:buFont typeface="Wingdings" pitchFamily="2" charset="2"/>
              <a:buNone/>
              <a:defRPr sz="1400" b="1" kern="1200" cap="all" baseline="0">
                <a:solidFill>
                  <a:schemeClr val="bg1"/>
                </a:solidFill>
                <a:latin typeface="+mn-lt"/>
                <a:ea typeface="+mn-ea"/>
                <a:cs typeface="+mn-cs"/>
              </a:defRPr>
            </a:lvl1pPr>
            <a:lvl2pPr marL="0" indent="0" algn="l" defTabSz="685800" rtl="0" eaLnBrk="1" latinLnBrk="0" hangingPunct="1">
              <a:lnSpc>
                <a:spcPct val="100000"/>
              </a:lnSpc>
              <a:spcBef>
                <a:spcPts val="300"/>
              </a:spcBef>
              <a:spcAft>
                <a:spcPts val="0"/>
              </a:spcAft>
              <a:buFont typeface="System Font Regular"/>
              <a:buNone/>
              <a:tabLst/>
              <a:defRPr sz="1800" kern="1200">
                <a:solidFill>
                  <a:schemeClr val="tx1"/>
                </a:solidFill>
                <a:latin typeface="+mn-lt"/>
                <a:ea typeface="+mn-ea"/>
                <a:cs typeface="+mn-cs"/>
              </a:defRPr>
            </a:lvl2pPr>
            <a:lvl3pPr marL="0" indent="0" algn="l" defTabSz="685800" rtl="0" eaLnBrk="1" latinLnBrk="0" hangingPunct="1">
              <a:lnSpc>
                <a:spcPct val="100000"/>
              </a:lnSpc>
              <a:spcBef>
                <a:spcPts val="1800"/>
              </a:spcBef>
              <a:spcAft>
                <a:spcPts val="0"/>
              </a:spcAft>
              <a:buFont typeface="Arial" panose="020B0604020202020204" pitchFamily="34" charset="0"/>
              <a:buNone/>
              <a:tabLst/>
              <a:defRPr sz="1800" kern="1200">
                <a:solidFill>
                  <a:schemeClr val="tx1"/>
                </a:solidFill>
                <a:latin typeface="+mn-lt"/>
                <a:ea typeface="+mn-ea"/>
                <a:cs typeface="+mn-cs"/>
              </a:defRPr>
            </a:lvl3pPr>
            <a:lvl4pPr marL="862013" indent="-25603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4pPr>
            <a:lvl5pPr marL="1031875" indent="-16459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Benoit CÔtÉ</a:t>
            </a:r>
          </a:p>
        </p:txBody>
      </p:sp>
      <p:sp>
        <p:nvSpPr>
          <p:cNvPr id="12" name="Text Placeholder 22">
            <a:extLst>
              <a:ext uri="{FF2B5EF4-FFF2-40B4-BE49-F238E27FC236}">
                <a16:creationId xmlns:a16="http://schemas.microsoft.com/office/drawing/2014/main" id="{086459EB-45A0-AD1A-6821-6329A0B2A995}"/>
              </a:ext>
            </a:extLst>
          </p:cNvPr>
          <p:cNvSpPr txBox="1">
            <a:spLocks/>
          </p:cNvSpPr>
          <p:nvPr/>
        </p:nvSpPr>
        <p:spPr>
          <a:xfrm>
            <a:off x="346532" y="3491137"/>
            <a:ext cx="1532397" cy="842758"/>
          </a:xfrm>
          <a:prstGeom prst="rect">
            <a:avLst/>
          </a:prstGeom>
        </p:spPr>
        <p:txBody>
          <a:bodyPr vert="horz" lIns="0" tIns="0" rIns="0" bIns="0" rtlCol="0" anchor="t">
            <a:noAutofit/>
          </a:bodyPr>
          <a:lstStyle>
            <a:defPPr>
              <a:defRPr lang="en-US"/>
            </a:defPPr>
            <a:lvl1pPr marL="0" indent="0" algn="l" defTabSz="685800" rtl="0" eaLnBrk="1" latinLnBrk="0" hangingPunct="1">
              <a:lnSpc>
                <a:spcPct val="95000"/>
              </a:lnSpc>
              <a:spcBef>
                <a:spcPts val="0"/>
              </a:spcBef>
              <a:spcAft>
                <a:spcPts val="0"/>
              </a:spcAft>
              <a:buFont typeface="Wingdings" pitchFamily="2" charset="2"/>
              <a:buNone/>
              <a:defRPr sz="1400" kern="1200">
                <a:solidFill>
                  <a:schemeClr val="bg1"/>
                </a:solidFill>
                <a:latin typeface="+mn-lt"/>
                <a:ea typeface="+mn-ea"/>
                <a:cs typeface="+mn-cs"/>
              </a:defRPr>
            </a:lvl1pPr>
            <a:lvl2pPr marL="0" indent="0" algn="l" defTabSz="685800" rtl="0" eaLnBrk="1" latinLnBrk="0" hangingPunct="1">
              <a:lnSpc>
                <a:spcPct val="100000"/>
              </a:lnSpc>
              <a:spcBef>
                <a:spcPts val="1800"/>
              </a:spcBef>
              <a:spcAft>
                <a:spcPts val="0"/>
              </a:spcAft>
              <a:buFont typeface="System Font Regular"/>
              <a:buNone/>
              <a:tabLst/>
              <a:defRPr sz="1800" kern="1200">
                <a:solidFill>
                  <a:schemeClr val="tx1"/>
                </a:solidFill>
                <a:latin typeface="+mn-lt"/>
                <a:ea typeface="+mn-ea"/>
                <a:cs typeface="+mn-cs"/>
              </a:defRPr>
            </a:lvl2pPr>
            <a:lvl3pPr marL="577850" indent="-142875" algn="l" defTabSz="685800" rtl="0" eaLnBrk="1" latinLnBrk="0" hangingPunct="1">
              <a:lnSpc>
                <a:spcPct val="100000"/>
              </a:lnSpc>
              <a:spcBef>
                <a:spcPts val="300"/>
              </a:spcBef>
              <a:spcAft>
                <a:spcPts val="0"/>
              </a:spcAft>
              <a:buFont typeface="Arial" panose="020B0604020202020204" pitchFamily="34" charset="0"/>
              <a:buChar char="•"/>
              <a:tabLst/>
              <a:defRPr sz="1800" kern="1200">
                <a:solidFill>
                  <a:schemeClr val="tx1"/>
                </a:solidFill>
                <a:latin typeface="+mn-lt"/>
                <a:ea typeface="+mn-ea"/>
                <a:cs typeface="+mn-cs"/>
              </a:defRPr>
            </a:lvl3pPr>
            <a:lvl4pPr marL="862013" indent="-25603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4pPr>
            <a:lvl5pPr marL="1031875" indent="-16459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300" dirty="0"/>
              <a:t>Data Services</a:t>
            </a:r>
          </a:p>
          <a:p>
            <a:r>
              <a:rPr lang="en-US" sz="1300" dirty="0"/>
              <a:t>Software Developer</a:t>
            </a:r>
            <a:endParaRPr lang="en-US" sz="1300" dirty="0">
              <a:cs typeface="Arial"/>
            </a:endParaRPr>
          </a:p>
          <a:p>
            <a:r>
              <a:rPr lang="en-US" sz="1300" dirty="0"/>
              <a:t>ALCF</a:t>
            </a:r>
            <a:endParaRPr lang="en-US" sz="1300" dirty="0">
              <a:cs typeface="Arial"/>
            </a:endParaRPr>
          </a:p>
          <a:p>
            <a:r>
              <a:rPr lang="en-US" sz="1200" dirty="0" err="1">
                <a:cs typeface="Arial"/>
              </a:rPr>
              <a:t>bcote@anl.gov</a:t>
            </a:r>
            <a:endParaRPr lang="en-US" sz="1200" dirty="0">
              <a:cs typeface="Arial"/>
            </a:endParaRPr>
          </a:p>
        </p:txBody>
      </p:sp>
      <p:sp>
        <p:nvSpPr>
          <p:cNvPr id="14" name="TextBox 13">
            <a:extLst>
              <a:ext uri="{FF2B5EF4-FFF2-40B4-BE49-F238E27FC236}">
                <a16:creationId xmlns:a16="http://schemas.microsoft.com/office/drawing/2014/main" id="{FCCB6401-773E-1EEF-D037-5FA0A7EB904A}"/>
              </a:ext>
            </a:extLst>
          </p:cNvPr>
          <p:cNvSpPr txBox="1"/>
          <p:nvPr/>
        </p:nvSpPr>
        <p:spPr>
          <a:xfrm>
            <a:off x="346532" y="175549"/>
            <a:ext cx="4572000" cy="523220"/>
          </a:xfrm>
          <a:prstGeom prst="rect">
            <a:avLst/>
          </a:prstGeom>
          <a:noFill/>
        </p:spPr>
        <p:txBody>
          <a:bodyPr wrap="square">
            <a:spAutoFit/>
          </a:bodyPr>
          <a:lstStyle/>
          <a:p>
            <a:r>
              <a:rPr lang="en-CA" sz="1400" b="0" i="0" dirty="0">
                <a:solidFill>
                  <a:srgbClr val="FFFFFF"/>
                </a:solidFill>
                <a:effectLst/>
                <a:latin typeface="Slack-Lato"/>
              </a:rPr>
              <a:t>AI4Science series</a:t>
            </a:r>
          </a:p>
          <a:p>
            <a:r>
              <a:rPr lang="en-CA" sz="1400" dirty="0">
                <a:solidFill>
                  <a:srgbClr val="FFFFFF"/>
                </a:solidFill>
                <a:latin typeface="Slack-Lato"/>
              </a:rPr>
              <a:t>November 4</a:t>
            </a:r>
            <a:r>
              <a:rPr lang="en-CA" sz="1400" baseline="30000" dirty="0">
                <a:solidFill>
                  <a:srgbClr val="FFFFFF"/>
                </a:solidFill>
                <a:latin typeface="Slack-Lato"/>
              </a:rPr>
              <a:t>th</a:t>
            </a:r>
            <a:r>
              <a:rPr lang="en-CA" sz="1400" dirty="0">
                <a:solidFill>
                  <a:srgbClr val="FFFFFF"/>
                </a:solidFill>
                <a:latin typeface="Slack-Lato"/>
              </a:rPr>
              <a:t>, 2025</a:t>
            </a:r>
            <a:endParaRPr lang="en-US" sz="1400" dirty="0">
              <a:solidFill>
                <a:srgbClr val="FFFFFF"/>
              </a:solidFill>
            </a:endParaRPr>
          </a:p>
        </p:txBody>
      </p:sp>
    </p:spTree>
    <p:extLst>
      <p:ext uri="{BB962C8B-B14F-4D97-AF65-F5344CB8AC3E}">
        <p14:creationId xmlns:p14="http://schemas.microsoft.com/office/powerpoint/2010/main" val="143892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6990F-4D27-975D-872A-D2CC3498425D}"/>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64054F38-FA15-AD88-D4D8-EF9AF5578CD1}"/>
              </a:ext>
            </a:extLst>
          </p:cNvPr>
          <p:cNvPicPr>
            <a:picLocks noChangeAspect="1"/>
          </p:cNvPicPr>
          <p:nvPr/>
        </p:nvPicPr>
        <p:blipFill>
          <a:blip r:embed="rId3"/>
          <a:stretch>
            <a:fillRect/>
          </a:stretch>
        </p:blipFill>
        <p:spPr>
          <a:xfrm>
            <a:off x="7942520" y="4679950"/>
            <a:ext cx="1181100" cy="431800"/>
          </a:xfrm>
          <a:prstGeom prst="rect">
            <a:avLst/>
          </a:prstGeom>
        </p:spPr>
      </p:pic>
      <p:sp>
        <p:nvSpPr>
          <p:cNvPr id="2" name="Title 1">
            <a:extLst>
              <a:ext uri="{FF2B5EF4-FFF2-40B4-BE49-F238E27FC236}">
                <a16:creationId xmlns:a16="http://schemas.microsoft.com/office/drawing/2014/main" id="{DB789A8D-2C34-B4CC-972F-24AC51BBF8AE}"/>
              </a:ext>
            </a:extLst>
          </p:cNvPr>
          <p:cNvSpPr>
            <a:spLocks noGrp="1"/>
          </p:cNvSpPr>
          <p:nvPr>
            <p:ph type="title"/>
          </p:nvPr>
        </p:nvSpPr>
        <p:spPr/>
        <p:txBody>
          <a:bodyPr anchor="t"/>
          <a:lstStyle/>
          <a:p>
            <a:r>
              <a:rPr lang="en-US" sz="2400" dirty="0">
                <a:latin typeface="Arial"/>
                <a:cs typeface="Arial"/>
              </a:rPr>
              <a:t>System overview</a:t>
            </a:r>
            <a:endParaRPr lang="en-US" dirty="0"/>
          </a:p>
        </p:txBody>
      </p:sp>
      <p:sp>
        <p:nvSpPr>
          <p:cNvPr id="7" name="Google Shape;185;p18">
            <a:extLst>
              <a:ext uri="{FF2B5EF4-FFF2-40B4-BE49-F238E27FC236}">
                <a16:creationId xmlns:a16="http://schemas.microsoft.com/office/drawing/2014/main" id="{0337A1A8-FFDB-923A-E037-4252D845212D}"/>
              </a:ext>
            </a:extLst>
          </p:cNvPr>
          <p:cNvSpPr txBox="1">
            <a:spLocks/>
          </p:cNvSpPr>
          <p:nvPr/>
        </p:nvSpPr>
        <p:spPr>
          <a:xfrm>
            <a:off x="458736" y="726120"/>
            <a:ext cx="4511110" cy="2655108"/>
          </a:xfrm>
          <a:prstGeom prst="rect">
            <a:avLst/>
          </a:prstGeom>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defTabSz="914400">
              <a:spcBef>
                <a:spcPts val="1200"/>
              </a:spcBef>
              <a:buFont typeface="Arial" panose="020B0604020202020204" pitchFamily="34" charset="0"/>
              <a:buChar char="•"/>
            </a:pPr>
            <a:r>
              <a:rPr lang="en-US" kern="0" dirty="0"/>
              <a:t>Inference Service leverages ALCF computing resources to serve requests to a growing set of models</a:t>
            </a:r>
            <a:endParaRPr lang="en-US" sz="200" kern="0" dirty="0"/>
          </a:p>
          <a:p>
            <a:pPr marL="285750" indent="-285750" defTabSz="914400">
              <a:spcBef>
                <a:spcPts val="1200"/>
              </a:spcBef>
              <a:buFont typeface="Arial" panose="020B0604020202020204" pitchFamily="34" charset="0"/>
              <a:buChar char="•"/>
            </a:pPr>
            <a:r>
              <a:rPr lang="en-US" kern="0" dirty="0"/>
              <a:t>Authentication via Globus Auth and orchestration using Globus Compute</a:t>
            </a:r>
          </a:p>
          <a:p>
            <a:pPr marL="285750" indent="-285750" defTabSz="914400">
              <a:spcBef>
                <a:spcPts val="1200"/>
              </a:spcBef>
              <a:buFont typeface="Arial" panose="020B0604020202020204" pitchFamily="34" charset="0"/>
              <a:buChar char="•"/>
            </a:pPr>
            <a:r>
              <a:rPr lang="en-US" kern="0" dirty="0"/>
              <a:t>Combination of “in-memory/active” models and on-demand schedulable models</a:t>
            </a:r>
          </a:p>
          <a:p>
            <a:pPr marL="285750" indent="-285750" defTabSz="914400">
              <a:spcBef>
                <a:spcPts val="1200"/>
              </a:spcBef>
              <a:buFont typeface="Arial" panose="020B0604020202020204" pitchFamily="34" charset="0"/>
              <a:buChar char="•"/>
            </a:pPr>
            <a:r>
              <a:rPr lang="en-US" kern="0" dirty="0"/>
              <a:t>Usage metrics are curated to understand and improve the service</a:t>
            </a:r>
          </a:p>
          <a:p>
            <a:pPr marL="171450" indent="-171450" defTabSz="914400">
              <a:spcBef>
                <a:spcPts val="1200"/>
              </a:spcBef>
              <a:buFont typeface="Arial" panose="020B0604020202020204" pitchFamily="34" charset="0"/>
              <a:buChar char="•"/>
            </a:pPr>
            <a:endParaRPr lang="en-US" kern="0" dirty="0"/>
          </a:p>
          <a:p>
            <a:pPr defTabSz="914400">
              <a:spcBef>
                <a:spcPts val="1200"/>
              </a:spcBef>
            </a:pPr>
            <a:endParaRPr lang="en-US" kern="0" dirty="0"/>
          </a:p>
        </p:txBody>
      </p:sp>
      <p:pic>
        <p:nvPicPr>
          <p:cNvPr id="6" name="Picture 8" descr="SambaNova AI System in the lab">
            <a:extLst>
              <a:ext uri="{FF2B5EF4-FFF2-40B4-BE49-F238E27FC236}">
                <a16:creationId xmlns:a16="http://schemas.microsoft.com/office/drawing/2014/main" id="{0F53D459-8DC8-EA9F-188B-126BF7FD31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64" t="3043" r="15977" b="-223"/>
          <a:stretch>
            <a:fillRect/>
          </a:stretch>
        </p:blipFill>
        <p:spPr bwMode="auto">
          <a:xfrm>
            <a:off x="3085881" y="3311775"/>
            <a:ext cx="1825552" cy="13146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D68E3E0-FE35-6938-055B-929CEFFF81CC}"/>
              </a:ext>
            </a:extLst>
          </p:cNvPr>
          <p:cNvPicPr>
            <a:picLocks noChangeAspect="1"/>
          </p:cNvPicPr>
          <p:nvPr/>
        </p:nvPicPr>
        <p:blipFill>
          <a:blip r:embed="rId5"/>
          <a:stretch>
            <a:fillRect/>
          </a:stretch>
        </p:blipFill>
        <p:spPr>
          <a:xfrm>
            <a:off x="5118780" y="130260"/>
            <a:ext cx="3895725" cy="4733925"/>
          </a:xfrm>
          <a:prstGeom prst="rect">
            <a:avLst/>
          </a:prstGeom>
        </p:spPr>
      </p:pic>
      <p:pic>
        <p:nvPicPr>
          <p:cNvPr id="12" name="Picture 11">
            <a:extLst>
              <a:ext uri="{FF2B5EF4-FFF2-40B4-BE49-F238E27FC236}">
                <a16:creationId xmlns:a16="http://schemas.microsoft.com/office/drawing/2014/main" id="{92AF68B4-90FE-9F4F-63F0-299F9B43D3E0}"/>
              </a:ext>
            </a:extLst>
          </p:cNvPr>
          <p:cNvPicPr>
            <a:picLocks noChangeAspect="1"/>
          </p:cNvPicPr>
          <p:nvPr/>
        </p:nvPicPr>
        <p:blipFill>
          <a:blip r:embed="rId6"/>
          <a:srcRect t="4611" r="-294" b="10446"/>
          <a:stretch>
            <a:fillRect/>
          </a:stretch>
        </p:blipFill>
        <p:spPr>
          <a:xfrm>
            <a:off x="812051" y="3318338"/>
            <a:ext cx="1996866" cy="1310317"/>
          </a:xfrm>
          <a:prstGeom prst="rect">
            <a:avLst/>
          </a:prstGeom>
        </p:spPr>
      </p:pic>
      <p:sp>
        <p:nvSpPr>
          <p:cNvPr id="4" name="TextBox 3">
            <a:extLst>
              <a:ext uri="{FF2B5EF4-FFF2-40B4-BE49-F238E27FC236}">
                <a16:creationId xmlns:a16="http://schemas.microsoft.com/office/drawing/2014/main" id="{923DFC34-22FA-04A5-9009-C1FC13B96039}"/>
              </a:ext>
            </a:extLst>
          </p:cNvPr>
          <p:cNvSpPr txBox="1"/>
          <p:nvPr/>
        </p:nvSpPr>
        <p:spPr>
          <a:xfrm>
            <a:off x="3006342" y="4577211"/>
            <a:ext cx="1987065" cy="261610"/>
          </a:xfrm>
          <a:prstGeom prst="rect">
            <a:avLst/>
          </a:prstGeom>
          <a:noFill/>
        </p:spPr>
        <p:txBody>
          <a:bodyPr wrap="square" lIns="91440" tIns="45720" rIns="91440" bIns="45720" rtlCol="0" anchor="t">
            <a:spAutoFit/>
          </a:bodyPr>
          <a:lstStyle/>
          <a:p>
            <a:pPr algn="ctr"/>
            <a:r>
              <a:rPr lang="en-US" sz="1100" dirty="0"/>
              <a:t>Metis (</a:t>
            </a:r>
            <a:r>
              <a:rPr lang="en-US" sz="1100" err="1"/>
              <a:t>SambaNova</a:t>
            </a:r>
            <a:r>
              <a:rPr lang="en-US" sz="1100" dirty="0"/>
              <a:t> SN40L)</a:t>
            </a:r>
            <a:endParaRPr lang="en-US" sz="1100">
              <a:cs typeface="Arial"/>
            </a:endParaRPr>
          </a:p>
        </p:txBody>
      </p:sp>
      <p:sp>
        <p:nvSpPr>
          <p:cNvPr id="10" name="TextBox 9">
            <a:extLst>
              <a:ext uri="{FF2B5EF4-FFF2-40B4-BE49-F238E27FC236}">
                <a16:creationId xmlns:a16="http://schemas.microsoft.com/office/drawing/2014/main" id="{165CC2BA-96D6-EB25-E72B-BA79F577510B}"/>
              </a:ext>
            </a:extLst>
          </p:cNvPr>
          <p:cNvSpPr txBox="1"/>
          <p:nvPr/>
        </p:nvSpPr>
        <p:spPr>
          <a:xfrm>
            <a:off x="982368" y="4578723"/>
            <a:ext cx="1657826" cy="261610"/>
          </a:xfrm>
          <a:prstGeom prst="rect">
            <a:avLst/>
          </a:prstGeom>
          <a:noFill/>
        </p:spPr>
        <p:txBody>
          <a:bodyPr wrap="none" lIns="91440" tIns="45720" rIns="91440" bIns="45720" rtlCol="0" anchor="t">
            <a:spAutoFit/>
          </a:bodyPr>
          <a:lstStyle/>
          <a:p>
            <a:r>
              <a:rPr lang="en-US" sz="1100" dirty="0"/>
              <a:t>Minerva (NVIDIA B200)</a:t>
            </a:r>
            <a:endParaRPr lang="en-US" sz="1100" dirty="0">
              <a:cs typeface="Arial"/>
            </a:endParaRPr>
          </a:p>
        </p:txBody>
      </p:sp>
      <p:sp>
        <p:nvSpPr>
          <p:cNvPr id="11" name="TextBox 10">
            <a:extLst>
              <a:ext uri="{FF2B5EF4-FFF2-40B4-BE49-F238E27FC236}">
                <a16:creationId xmlns:a16="http://schemas.microsoft.com/office/drawing/2014/main" id="{18062C4B-B3AA-7A6A-4034-CE2337BC08ED}"/>
              </a:ext>
            </a:extLst>
          </p:cNvPr>
          <p:cNvSpPr txBox="1"/>
          <p:nvPr/>
        </p:nvSpPr>
        <p:spPr>
          <a:xfrm>
            <a:off x="293506" y="3777602"/>
            <a:ext cx="415498" cy="400110"/>
          </a:xfrm>
          <a:prstGeom prst="rect">
            <a:avLst/>
          </a:prstGeom>
          <a:noFill/>
        </p:spPr>
        <p:txBody>
          <a:bodyPr wrap="none" lIns="91440" tIns="45720" rIns="91440" bIns="45720" rtlCol="0" anchor="t">
            <a:spAutoFit/>
          </a:bodyPr>
          <a:lstStyle/>
          <a:p>
            <a:r>
              <a:rPr lang="en-US" sz="2000" b="1" dirty="0">
                <a:latin typeface="Aptos"/>
              </a:rPr>
              <a:t>...</a:t>
            </a:r>
            <a:endParaRPr lang="en-US" sz="2000" b="1" dirty="0">
              <a:latin typeface="Aptos"/>
              <a:cs typeface="Arial"/>
            </a:endParaRPr>
          </a:p>
        </p:txBody>
      </p:sp>
      <p:sp>
        <p:nvSpPr>
          <p:cNvPr id="13" name="TextBox 12">
            <a:extLst>
              <a:ext uri="{FF2B5EF4-FFF2-40B4-BE49-F238E27FC236}">
                <a16:creationId xmlns:a16="http://schemas.microsoft.com/office/drawing/2014/main" id="{3C921A13-0930-FDFD-98FB-3D904B959DEA}"/>
              </a:ext>
            </a:extLst>
          </p:cNvPr>
          <p:cNvSpPr txBox="1"/>
          <p:nvPr/>
        </p:nvSpPr>
        <p:spPr>
          <a:xfrm>
            <a:off x="5305886" y="4839873"/>
            <a:ext cx="3609979" cy="2860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https://arxiv.org/abs/2510.13724</a:t>
            </a:r>
            <a:endParaRPr lang="en-US" sz="1200">
              <a:cs typeface="Arial"/>
            </a:endParaRPr>
          </a:p>
        </p:txBody>
      </p:sp>
    </p:spTree>
    <p:extLst>
      <p:ext uri="{BB962C8B-B14F-4D97-AF65-F5344CB8AC3E}">
        <p14:creationId xmlns:p14="http://schemas.microsoft.com/office/powerpoint/2010/main" val="1401809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C8E2D-B033-7D5F-FDD3-63C35445A0FC}"/>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02C50A98-B0FD-6A20-69B0-C222E6141F59}"/>
              </a:ext>
            </a:extLst>
          </p:cNvPr>
          <p:cNvPicPr>
            <a:picLocks noChangeAspect="1"/>
          </p:cNvPicPr>
          <p:nvPr/>
        </p:nvPicPr>
        <p:blipFill>
          <a:blip r:embed="rId3"/>
          <a:stretch>
            <a:fillRect/>
          </a:stretch>
        </p:blipFill>
        <p:spPr>
          <a:xfrm>
            <a:off x="7942520" y="4679950"/>
            <a:ext cx="1181100" cy="431800"/>
          </a:xfrm>
          <a:prstGeom prst="rect">
            <a:avLst/>
          </a:prstGeom>
        </p:spPr>
      </p:pic>
      <p:sp>
        <p:nvSpPr>
          <p:cNvPr id="2" name="Title 1">
            <a:extLst>
              <a:ext uri="{FF2B5EF4-FFF2-40B4-BE49-F238E27FC236}">
                <a16:creationId xmlns:a16="http://schemas.microsoft.com/office/drawing/2014/main" id="{382BFD08-742D-05FF-D57B-2352640A3AD6}"/>
              </a:ext>
            </a:extLst>
          </p:cNvPr>
          <p:cNvSpPr>
            <a:spLocks noGrp="1"/>
          </p:cNvSpPr>
          <p:nvPr>
            <p:ph type="title"/>
          </p:nvPr>
        </p:nvSpPr>
        <p:spPr/>
        <p:txBody>
          <a:bodyPr anchor="t"/>
          <a:lstStyle/>
          <a:p>
            <a:r>
              <a:rPr lang="en-US" sz="2400" dirty="0">
                <a:latin typeface="Arial"/>
                <a:cs typeface="Arial"/>
              </a:rPr>
              <a:t>System overview</a:t>
            </a:r>
            <a:endParaRPr lang="en-US" dirty="0"/>
          </a:p>
        </p:txBody>
      </p:sp>
      <p:sp>
        <p:nvSpPr>
          <p:cNvPr id="7" name="Google Shape;185;p18">
            <a:extLst>
              <a:ext uri="{FF2B5EF4-FFF2-40B4-BE49-F238E27FC236}">
                <a16:creationId xmlns:a16="http://schemas.microsoft.com/office/drawing/2014/main" id="{39482028-587E-B51F-AC01-100AFD644BB1}"/>
              </a:ext>
            </a:extLst>
          </p:cNvPr>
          <p:cNvSpPr txBox="1">
            <a:spLocks/>
          </p:cNvSpPr>
          <p:nvPr/>
        </p:nvSpPr>
        <p:spPr>
          <a:xfrm>
            <a:off x="458736" y="726120"/>
            <a:ext cx="4511110" cy="2655108"/>
          </a:xfrm>
          <a:prstGeom prst="rect">
            <a:avLst/>
          </a:prstGeom>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defTabSz="914400">
              <a:spcBef>
                <a:spcPts val="1200"/>
              </a:spcBef>
              <a:buFont typeface="Arial" panose="020B0604020202020204" pitchFamily="34" charset="0"/>
              <a:buChar char="•"/>
            </a:pPr>
            <a:r>
              <a:rPr lang="en-US" kern="0" dirty="0"/>
              <a:t>Inference Service leverages ALCF computing resources to serve requests to a growing set of models</a:t>
            </a:r>
            <a:endParaRPr lang="en-US" sz="200" kern="0" dirty="0"/>
          </a:p>
          <a:p>
            <a:pPr marL="285750" indent="-285750" defTabSz="914400">
              <a:spcBef>
                <a:spcPts val="1200"/>
              </a:spcBef>
              <a:buFont typeface="Arial" panose="020B0604020202020204" pitchFamily="34" charset="0"/>
              <a:buChar char="•"/>
            </a:pPr>
            <a:r>
              <a:rPr lang="en-US" kern="0" dirty="0"/>
              <a:t>Authentication via Globus Auth and orchestration using Globus Compute</a:t>
            </a:r>
          </a:p>
          <a:p>
            <a:pPr marL="285750" indent="-285750" defTabSz="914400">
              <a:spcBef>
                <a:spcPts val="1200"/>
              </a:spcBef>
              <a:buFont typeface="Arial" panose="020B0604020202020204" pitchFamily="34" charset="0"/>
              <a:buChar char="•"/>
            </a:pPr>
            <a:r>
              <a:rPr lang="en-US" kern="0" dirty="0"/>
              <a:t>Combination of “in-memory/active” models and on-demand schedulable models</a:t>
            </a:r>
          </a:p>
          <a:p>
            <a:pPr marL="285750" indent="-285750" defTabSz="914400">
              <a:spcBef>
                <a:spcPts val="1200"/>
              </a:spcBef>
              <a:buFont typeface="Arial" panose="020B0604020202020204" pitchFamily="34" charset="0"/>
              <a:buChar char="•"/>
            </a:pPr>
            <a:r>
              <a:rPr lang="en-US" kern="0" dirty="0"/>
              <a:t>Usage metrics are curated to understand and improve the service</a:t>
            </a:r>
          </a:p>
          <a:p>
            <a:pPr marL="171450" indent="-171450" defTabSz="914400">
              <a:spcBef>
                <a:spcPts val="1200"/>
              </a:spcBef>
              <a:buFont typeface="Arial" panose="020B0604020202020204" pitchFamily="34" charset="0"/>
              <a:buChar char="•"/>
            </a:pPr>
            <a:endParaRPr lang="en-US" kern="0" dirty="0"/>
          </a:p>
          <a:p>
            <a:pPr defTabSz="914400">
              <a:spcBef>
                <a:spcPts val="1200"/>
              </a:spcBef>
            </a:pPr>
            <a:endParaRPr lang="en-US" kern="0" dirty="0"/>
          </a:p>
        </p:txBody>
      </p:sp>
      <p:pic>
        <p:nvPicPr>
          <p:cNvPr id="6" name="Picture 8" descr="SambaNova AI System in the lab">
            <a:extLst>
              <a:ext uri="{FF2B5EF4-FFF2-40B4-BE49-F238E27FC236}">
                <a16:creationId xmlns:a16="http://schemas.microsoft.com/office/drawing/2014/main" id="{48612ACB-0A18-8DB2-32F6-7FC28F59CB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64" t="3043" r="15977" b="-223"/>
          <a:stretch>
            <a:fillRect/>
          </a:stretch>
        </p:blipFill>
        <p:spPr bwMode="auto">
          <a:xfrm>
            <a:off x="3085881" y="3311775"/>
            <a:ext cx="1825552" cy="13146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C6D6A8D-9714-E8CD-5FFB-10738201FDDD}"/>
              </a:ext>
            </a:extLst>
          </p:cNvPr>
          <p:cNvPicPr>
            <a:picLocks noChangeAspect="1"/>
          </p:cNvPicPr>
          <p:nvPr/>
        </p:nvPicPr>
        <p:blipFill>
          <a:blip r:embed="rId5"/>
          <a:stretch>
            <a:fillRect/>
          </a:stretch>
        </p:blipFill>
        <p:spPr>
          <a:xfrm>
            <a:off x="5118780" y="130260"/>
            <a:ext cx="3895725" cy="4733925"/>
          </a:xfrm>
          <a:prstGeom prst="rect">
            <a:avLst/>
          </a:prstGeom>
        </p:spPr>
      </p:pic>
      <p:sp>
        <p:nvSpPr>
          <p:cNvPr id="5" name="TextBox 4">
            <a:extLst>
              <a:ext uri="{FF2B5EF4-FFF2-40B4-BE49-F238E27FC236}">
                <a16:creationId xmlns:a16="http://schemas.microsoft.com/office/drawing/2014/main" id="{3DD1E0E2-E7FF-2B9A-1D08-47C42A9E169D}"/>
              </a:ext>
            </a:extLst>
          </p:cNvPr>
          <p:cNvSpPr txBox="1"/>
          <p:nvPr/>
        </p:nvSpPr>
        <p:spPr>
          <a:xfrm>
            <a:off x="5305886" y="4839873"/>
            <a:ext cx="3609979" cy="2860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https://arxiv.org/abs/2510.13724</a:t>
            </a:r>
            <a:endParaRPr lang="en-US" sz="1200">
              <a:cs typeface="Arial"/>
            </a:endParaRPr>
          </a:p>
        </p:txBody>
      </p:sp>
      <p:pic>
        <p:nvPicPr>
          <p:cNvPr id="12" name="Picture 11">
            <a:extLst>
              <a:ext uri="{FF2B5EF4-FFF2-40B4-BE49-F238E27FC236}">
                <a16:creationId xmlns:a16="http://schemas.microsoft.com/office/drawing/2014/main" id="{FD433954-24F4-B1E7-45E5-A75C6A344DB0}"/>
              </a:ext>
            </a:extLst>
          </p:cNvPr>
          <p:cNvPicPr>
            <a:picLocks noChangeAspect="1"/>
          </p:cNvPicPr>
          <p:nvPr/>
        </p:nvPicPr>
        <p:blipFill>
          <a:blip r:embed="rId6"/>
          <a:srcRect t="4611" r="-294" b="10446"/>
          <a:stretch>
            <a:fillRect/>
          </a:stretch>
        </p:blipFill>
        <p:spPr>
          <a:xfrm>
            <a:off x="812051" y="3318338"/>
            <a:ext cx="1996866" cy="1310317"/>
          </a:xfrm>
          <a:prstGeom prst="rect">
            <a:avLst/>
          </a:prstGeom>
        </p:spPr>
      </p:pic>
      <p:sp>
        <p:nvSpPr>
          <p:cNvPr id="4" name="TextBox 3">
            <a:extLst>
              <a:ext uri="{FF2B5EF4-FFF2-40B4-BE49-F238E27FC236}">
                <a16:creationId xmlns:a16="http://schemas.microsoft.com/office/drawing/2014/main" id="{2DAEC779-1002-E57C-E7A5-F8055F0B607F}"/>
              </a:ext>
            </a:extLst>
          </p:cNvPr>
          <p:cNvSpPr txBox="1"/>
          <p:nvPr/>
        </p:nvSpPr>
        <p:spPr>
          <a:xfrm>
            <a:off x="3006342" y="4577211"/>
            <a:ext cx="1987065" cy="261610"/>
          </a:xfrm>
          <a:prstGeom prst="rect">
            <a:avLst/>
          </a:prstGeom>
          <a:noFill/>
        </p:spPr>
        <p:txBody>
          <a:bodyPr wrap="square" lIns="91440" tIns="45720" rIns="91440" bIns="45720" rtlCol="0" anchor="t">
            <a:spAutoFit/>
          </a:bodyPr>
          <a:lstStyle/>
          <a:p>
            <a:pPr algn="ctr"/>
            <a:r>
              <a:rPr lang="en-US" sz="1100" dirty="0"/>
              <a:t>Metis (</a:t>
            </a:r>
            <a:r>
              <a:rPr lang="en-US" sz="1100" err="1"/>
              <a:t>SambaNova</a:t>
            </a:r>
            <a:r>
              <a:rPr lang="en-US" sz="1100" dirty="0"/>
              <a:t> SN40L)</a:t>
            </a:r>
            <a:endParaRPr lang="en-US" sz="1100">
              <a:cs typeface="Arial"/>
            </a:endParaRPr>
          </a:p>
        </p:txBody>
      </p:sp>
      <p:sp>
        <p:nvSpPr>
          <p:cNvPr id="10" name="TextBox 9">
            <a:extLst>
              <a:ext uri="{FF2B5EF4-FFF2-40B4-BE49-F238E27FC236}">
                <a16:creationId xmlns:a16="http://schemas.microsoft.com/office/drawing/2014/main" id="{64A4D9AA-8808-FEE0-4C10-AD2013653469}"/>
              </a:ext>
            </a:extLst>
          </p:cNvPr>
          <p:cNvSpPr txBox="1"/>
          <p:nvPr/>
        </p:nvSpPr>
        <p:spPr>
          <a:xfrm>
            <a:off x="982368" y="4578723"/>
            <a:ext cx="1657826" cy="261610"/>
          </a:xfrm>
          <a:prstGeom prst="rect">
            <a:avLst/>
          </a:prstGeom>
          <a:noFill/>
        </p:spPr>
        <p:txBody>
          <a:bodyPr wrap="none" lIns="91440" tIns="45720" rIns="91440" bIns="45720" rtlCol="0" anchor="t">
            <a:spAutoFit/>
          </a:bodyPr>
          <a:lstStyle/>
          <a:p>
            <a:r>
              <a:rPr lang="en-US" sz="1100" dirty="0"/>
              <a:t>Minerva (NVIDIA B200)</a:t>
            </a:r>
            <a:endParaRPr lang="en-US" sz="1100" dirty="0">
              <a:cs typeface="Arial"/>
            </a:endParaRPr>
          </a:p>
        </p:txBody>
      </p:sp>
      <p:sp>
        <p:nvSpPr>
          <p:cNvPr id="11" name="TextBox 10">
            <a:extLst>
              <a:ext uri="{FF2B5EF4-FFF2-40B4-BE49-F238E27FC236}">
                <a16:creationId xmlns:a16="http://schemas.microsoft.com/office/drawing/2014/main" id="{A044D1AA-17D9-203E-098E-7AB237CAADBC}"/>
              </a:ext>
            </a:extLst>
          </p:cNvPr>
          <p:cNvSpPr txBox="1"/>
          <p:nvPr/>
        </p:nvSpPr>
        <p:spPr>
          <a:xfrm>
            <a:off x="293506" y="3777602"/>
            <a:ext cx="415498" cy="400110"/>
          </a:xfrm>
          <a:prstGeom prst="rect">
            <a:avLst/>
          </a:prstGeom>
          <a:noFill/>
        </p:spPr>
        <p:txBody>
          <a:bodyPr wrap="none" lIns="91440" tIns="45720" rIns="91440" bIns="45720" rtlCol="0" anchor="t">
            <a:spAutoFit/>
          </a:bodyPr>
          <a:lstStyle/>
          <a:p>
            <a:r>
              <a:rPr lang="en-US" sz="2000" b="1" dirty="0">
                <a:latin typeface="Aptos"/>
              </a:rPr>
              <a:t>...</a:t>
            </a:r>
            <a:endParaRPr lang="en-US" sz="2000" b="1" dirty="0">
              <a:latin typeface="Aptos"/>
              <a:cs typeface="Arial"/>
            </a:endParaRPr>
          </a:p>
        </p:txBody>
      </p:sp>
      <p:pic>
        <p:nvPicPr>
          <p:cNvPr id="13" name="Picture 12">
            <a:extLst>
              <a:ext uri="{FF2B5EF4-FFF2-40B4-BE49-F238E27FC236}">
                <a16:creationId xmlns:a16="http://schemas.microsoft.com/office/drawing/2014/main" id="{A6738A02-A344-4146-EFC7-21FD28DBEC92}"/>
              </a:ext>
            </a:extLst>
          </p:cNvPr>
          <p:cNvPicPr>
            <a:picLocks noChangeAspect="1"/>
          </p:cNvPicPr>
          <p:nvPr/>
        </p:nvPicPr>
        <p:blipFill>
          <a:blip r:embed="rId7"/>
          <a:stretch>
            <a:fillRect/>
          </a:stretch>
        </p:blipFill>
        <p:spPr>
          <a:xfrm>
            <a:off x="3071226" y="1797672"/>
            <a:ext cx="3038393" cy="2833854"/>
          </a:xfrm>
          <a:prstGeom prst="rect">
            <a:avLst/>
          </a:prstGeom>
        </p:spPr>
      </p:pic>
    </p:spTree>
    <p:extLst>
      <p:ext uri="{BB962C8B-B14F-4D97-AF65-F5344CB8AC3E}">
        <p14:creationId xmlns:p14="http://schemas.microsoft.com/office/powerpoint/2010/main" val="768473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22CF9-FE31-605A-D295-E53AFB7326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66F09-611F-8C00-2309-D663592C651D}"/>
              </a:ext>
            </a:extLst>
          </p:cNvPr>
          <p:cNvSpPr>
            <a:spLocks noGrp="1"/>
          </p:cNvSpPr>
          <p:nvPr>
            <p:ph type="title"/>
          </p:nvPr>
        </p:nvSpPr>
        <p:spPr>
          <a:xfrm>
            <a:off x="457200" y="247650"/>
            <a:ext cx="8382000" cy="746522"/>
          </a:xfrm>
        </p:spPr>
        <p:txBody>
          <a:bodyPr anchor="t" anchorCtr="0"/>
          <a:lstStyle/>
          <a:p>
            <a:pPr marL="0" lvl="0" indent="0">
              <a:buNone/>
            </a:pPr>
            <a:r>
              <a:rPr lang="en-CA" sz="2400"/>
              <a:t>Globus Auth</a:t>
            </a:r>
            <a:endParaRPr sz="2400"/>
          </a:p>
        </p:txBody>
      </p:sp>
      <p:pic>
        <p:nvPicPr>
          <p:cNvPr id="4" name="Picture 3">
            <a:extLst>
              <a:ext uri="{FF2B5EF4-FFF2-40B4-BE49-F238E27FC236}">
                <a16:creationId xmlns:a16="http://schemas.microsoft.com/office/drawing/2014/main" id="{00A0DE5D-8640-5A4B-C190-91CFB40FCEB6}"/>
              </a:ext>
            </a:extLst>
          </p:cNvPr>
          <p:cNvPicPr>
            <a:picLocks noChangeAspect="1"/>
          </p:cNvPicPr>
          <p:nvPr/>
        </p:nvPicPr>
        <p:blipFill>
          <a:blip r:embed="rId2"/>
          <a:stretch>
            <a:fillRect/>
          </a:stretch>
        </p:blipFill>
        <p:spPr>
          <a:xfrm>
            <a:off x="3910860" y="217171"/>
            <a:ext cx="3360026" cy="2952750"/>
          </a:xfrm>
          <a:prstGeom prst="rect">
            <a:avLst/>
          </a:prstGeom>
          <a:ln w="12700">
            <a:solidFill>
              <a:schemeClr val="tx1"/>
            </a:solidFill>
          </a:ln>
          <a:effectLst>
            <a:outerShdw blurRad="50800" dist="38100" dir="2700000" algn="tl" rotWithShape="0">
              <a:prstClr val="black">
                <a:alpha val="40000"/>
              </a:prstClr>
            </a:outerShdw>
            <a:softEdge rad="0"/>
          </a:effectLst>
        </p:spPr>
      </p:pic>
      <p:pic>
        <p:nvPicPr>
          <p:cNvPr id="5" name="Picture 4">
            <a:extLst>
              <a:ext uri="{FF2B5EF4-FFF2-40B4-BE49-F238E27FC236}">
                <a16:creationId xmlns:a16="http://schemas.microsoft.com/office/drawing/2014/main" id="{7C1FF338-31A4-581D-BD9B-0301B52A25C3}"/>
              </a:ext>
            </a:extLst>
          </p:cNvPr>
          <p:cNvPicPr>
            <a:picLocks noChangeAspect="1"/>
          </p:cNvPicPr>
          <p:nvPr/>
        </p:nvPicPr>
        <p:blipFill>
          <a:blip r:embed="rId3"/>
          <a:stretch>
            <a:fillRect/>
          </a:stretch>
        </p:blipFill>
        <p:spPr>
          <a:xfrm>
            <a:off x="6043930" y="1768449"/>
            <a:ext cx="2876965" cy="2980886"/>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462AB18C-3010-4D13-FC6E-B7CFB2EC2581}"/>
              </a:ext>
            </a:extLst>
          </p:cNvPr>
          <p:cNvSpPr txBox="1"/>
          <p:nvPr/>
        </p:nvSpPr>
        <p:spPr>
          <a:xfrm>
            <a:off x="7331667" y="544885"/>
            <a:ext cx="1859448" cy="1015663"/>
          </a:xfrm>
          <a:prstGeom prst="rect">
            <a:avLst/>
          </a:prstGeom>
          <a:noFill/>
        </p:spPr>
        <p:txBody>
          <a:bodyPr wrap="square" lIns="91440" tIns="45720" rIns="91440" bIns="45720" rtlCol="0" anchor="t">
            <a:spAutoFit/>
          </a:bodyPr>
          <a:lstStyle/>
          <a:p>
            <a:pPr algn="ctr"/>
            <a:r>
              <a:rPr lang="en-US" sz="1200">
                <a:solidFill>
                  <a:srgbClr val="3460A0"/>
                </a:solidFill>
              </a:rPr>
              <a:t>1100+ identity providers</a:t>
            </a:r>
            <a:endParaRPr lang="en-US">
              <a:solidFill>
                <a:srgbClr val="000000"/>
              </a:solidFill>
            </a:endParaRPr>
          </a:p>
          <a:p>
            <a:pPr algn="ctr"/>
            <a:endParaRPr lang="en-US" sz="1200">
              <a:solidFill>
                <a:srgbClr val="3460A0"/>
              </a:solidFill>
            </a:endParaRPr>
          </a:p>
          <a:p>
            <a:pPr algn="ctr"/>
            <a:r>
              <a:rPr lang="en-US" sz="1200" i="1">
                <a:solidFill>
                  <a:srgbClr val="3460A0"/>
                </a:solidFill>
              </a:rPr>
              <a:t>Inference</a:t>
            </a:r>
            <a:r>
              <a:rPr lang="en-US" sz="1200" i="1">
                <a:solidFill>
                  <a:srgbClr val="3460A0"/>
                </a:solidFill>
                <a:cs typeface="Arial"/>
              </a:rPr>
              <a:t> service currently only opened </a:t>
            </a:r>
            <a:endParaRPr lang="en-US" i="1">
              <a:cs typeface="Arial"/>
            </a:endParaRPr>
          </a:p>
          <a:p>
            <a:pPr algn="ctr"/>
            <a:r>
              <a:rPr lang="en-US" sz="1200" i="1">
                <a:solidFill>
                  <a:srgbClr val="3460A0"/>
                </a:solidFill>
                <a:cs typeface="Arial"/>
              </a:rPr>
              <a:t>to ANL and ALCF</a:t>
            </a:r>
          </a:p>
        </p:txBody>
      </p:sp>
      <p:sp>
        <p:nvSpPr>
          <p:cNvPr id="8" name="Freeform 7">
            <a:extLst>
              <a:ext uri="{FF2B5EF4-FFF2-40B4-BE49-F238E27FC236}">
                <a16:creationId xmlns:a16="http://schemas.microsoft.com/office/drawing/2014/main" id="{9E5C726F-171A-7BD6-5BA9-C04B7AF936D3}"/>
              </a:ext>
            </a:extLst>
          </p:cNvPr>
          <p:cNvSpPr/>
          <p:nvPr/>
        </p:nvSpPr>
        <p:spPr>
          <a:xfrm>
            <a:off x="6680371" y="688571"/>
            <a:ext cx="769024" cy="713508"/>
          </a:xfrm>
          <a:custGeom>
            <a:avLst/>
            <a:gdLst>
              <a:gd name="connsiteX0" fmla="*/ 0 w 904240"/>
              <a:gd name="connsiteY0" fmla="*/ 609600 h 609600"/>
              <a:gd name="connsiteX1" fmla="*/ 40640 w 904240"/>
              <a:gd name="connsiteY1" fmla="*/ 386080 h 609600"/>
              <a:gd name="connsiteX2" fmla="*/ 213360 w 904240"/>
              <a:gd name="connsiteY2" fmla="*/ 152400 h 609600"/>
              <a:gd name="connsiteX3" fmla="*/ 548640 w 904240"/>
              <a:gd name="connsiteY3" fmla="*/ 30480 h 609600"/>
              <a:gd name="connsiteX4" fmla="*/ 904240 w 904240"/>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240" h="609600">
                <a:moveTo>
                  <a:pt x="0" y="609600"/>
                </a:moveTo>
                <a:cubicBezTo>
                  <a:pt x="2540" y="535940"/>
                  <a:pt x="5080" y="462280"/>
                  <a:pt x="40640" y="386080"/>
                </a:cubicBezTo>
                <a:cubicBezTo>
                  <a:pt x="76200" y="309880"/>
                  <a:pt x="128693" y="211667"/>
                  <a:pt x="213360" y="152400"/>
                </a:cubicBezTo>
                <a:cubicBezTo>
                  <a:pt x="298027" y="93133"/>
                  <a:pt x="433493" y="55880"/>
                  <a:pt x="548640" y="30480"/>
                </a:cubicBezTo>
                <a:cubicBezTo>
                  <a:pt x="663787" y="5080"/>
                  <a:pt x="784013" y="2540"/>
                  <a:pt x="904240" y="0"/>
                </a:cubicBezTo>
              </a:path>
            </a:pathLst>
          </a:custGeom>
          <a:noFill/>
          <a:ln w="19050" cap="flat">
            <a:solidFill>
              <a:srgbClr val="3460A0"/>
            </a:solidFill>
            <a:headEnd type="non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7C6C35F0-973C-5196-8063-A42486314FB3}"/>
              </a:ext>
            </a:extLst>
          </p:cNvPr>
          <p:cNvSpPr/>
          <p:nvPr/>
        </p:nvSpPr>
        <p:spPr>
          <a:xfrm>
            <a:off x="5075853" y="2230017"/>
            <a:ext cx="1225194" cy="1352928"/>
          </a:xfrm>
          <a:custGeom>
            <a:avLst/>
            <a:gdLst>
              <a:gd name="connsiteX0" fmla="*/ 12947 w 1534176"/>
              <a:gd name="connsiteY0" fmla="*/ 0 h 1770611"/>
              <a:gd name="connsiteX1" fmla="*/ 4634 w 1534176"/>
              <a:gd name="connsiteY1" fmla="*/ 440575 h 1770611"/>
              <a:gd name="connsiteX2" fmla="*/ 4634 w 1534176"/>
              <a:gd name="connsiteY2" fmla="*/ 714895 h 1770611"/>
              <a:gd name="connsiteX3" fmla="*/ 62824 w 1534176"/>
              <a:gd name="connsiteY3" fmla="*/ 1105593 h 1770611"/>
              <a:gd name="connsiteX4" fmla="*/ 162576 w 1534176"/>
              <a:gd name="connsiteY4" fmla="*/ 1404851 h 1770611"/>
              <a:gd name="connsiteX5" fmla="*/ 320518 w 1534176"/>
              <a:gd name="connsiteY5" fmla="*/ 1587731 h 1770611"/>
              <a:gd name="connsiteX6" fmla="*/ 536649 w 1534176"/>
              <a:gd name="connsiteY6" fmla="*/ 1687484 h 1770611"/>
              <a:gd name="connsiteX7" fmla="*/ 968911 w 1534176"/>
              <a:gd name="connsiteY7" fmla="*/ 1753986 h 1770611"/>
              <a:gd name="connsiteX8" fmla="*/ 1534176 w 1534176"/>
              <a:gd name="connsiteY8" fmla="*/ 1770611 h 1770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4176" h="1770611">
                <a:moveTo>
                  <a:pt x="12947" y="0"/>
                </a:moveTo>
                <a:cubicBezTo>
                  <a:pt x="9483" y="160713"/>
                  <a:pt x="6019" y="321426"/>
                  <a:pt x="4634" y="440575"/>
                </a:cubicBezTo>
                <a:cubicBezTo>
                  <a:pt x="3249" y="559724"/>
                  <a:pt x="-5064" y="604059"/>
                  <a:pt x="4634" y="714895"/>
                </a:cubicBezTo>
                <a:cubicBezTo>
                  <a:pt x="14332" y="825731"/>
                  <a:pt x="36500" y="990600"/>
                  <a:pt x="62824" y="1105593"/>
                </a:cubicBezTo>
                <a:cubicBezTo>
                  <a:pt x="89148" y="1220586"/>
                  <a:pt x="119627" y="1324495"/>
                  <a:pt x="162576" y="1404851"/>
                </a:cubicBezTo>
                <a:cubicBezTo>
                  <a:pt x="205525" y="1485207"/>
                  <a:pt x="258172" y="1540625"/>
                  <a:pt x="320518" y="1587731"/>
                </a:cubicBezTo>
                <a:cubicBezTo>
                  <a:pt x="382864" y="1634837"/>
                  <a:pt x="428584" y="1659775"/>
                  <a:pt x="536649" y="1687484"/>
                </a:cubicBezTo>
                <a:cubicBezTo>
                  <a:pt x="644714" y="1715193"/>
                  <a:pt x="802657" y="1740132"/>
                  <a:pt x="968911" y="1753986"/>
                </a:cubicBezTo>
                <a:cubicBezTo>
                  <a:pt x="1135165" y="1767840"/>
                  <a:pt x="1334670" y="1769225"/>
                  <a:pt x="1534176" y="1770611"/>
                </a:cubicBezTo>
              </a:path>
            </a:pathLst>
          </a:custGeom>
          <a:noFill/>
          <a:ln w="19050">
            <a:solidFill>
              <a:srgbClr val="3460A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456A2E9-820F-CBD1-DB04-2CFA27DEC828}"/>
              </a:ext>
            </a:extLst>
          </p:cNvPr>
          <p:cNvSpPr txBox="1"/>
          <p:nvPr/>
        </p:nvSpPr>
        <p:spPr>
          <a:xfrm>
            <a:off x="4310742" y="3640915"/>
            <a:ext cx="1727200" cy="646331"/>
          </a:xfrm>
          <a:prstGeom prst="rect">
            <a:avLst/>
          </a:prstGeom>
          <a:noFill/>
        </p:spPr>
        <p:txBody>
          <a:bodyPr wrap="square" rtlCol="0">
            <a:spAutoFit/>
          </a:bodyPr>
          <a:lstStyle/>
          <a:p>
            <a:pPr algn="ctr"/>
            <a:r>
              <a:rPr lang="en-US" sz="1200">
                <a:solidFill>
                  <a:srgbClr val="3460A0"/>
                </a:solidFill>
              </a:rPr>
              <a:t>Redirect to the selected identity provider’s login page</a:t>
            </a:r>
          </a:p>
        </p:txBody>
      </p:sp>
      <p:sp>
        <p:nvSpPr>
          <p:cNvPr id="16" name="TextBox 15">
            <a:extLst>
              <a:ext uri="{FF2B5EF4-FFF2-40B4-BE49-F238E27FC236}">
                <a16:creationId xmlns:a16="http://schemas.microsoft.com/office/drawing/2014/main" id="{E436BCC0-0278-D558-F0D8-B2E427928CD0}"/>
              </a:ext>
            </a:extLst>
          </p:cNvPr>
          <p:cNvSpPr txBox="1"/>
          <p:nvPr/>
        </p:nvSpPr>
        <p:spPr>
          <a:xfrm>
            <a:off x="410545" y="775942"/>
            <a:ext cx="3360026" cy="1169551"/>
          </a:xfrm>
          <a:prstGeom prst="rect">
            <a:avLst/>
          </a:prstGeom>
          <a:noFill/>
        </p:spPr>
        <p:txBody>
          <a:bodyPr wrap="square" rtlCol="0">
            <a:spAutoFit/>
          </a:bodyPr>
          <a:lstStyle/>
          <a:p>
            <a:pPr marL="171450" indent="-171450">
              <a:buFont typeface="Arial" panose="020B0604020202020204" pitchFamily="34" charset="0"/>
              <a:buChar char="•"/>
            </a:pPr>
            <a:r>
              <a:rPr lang="en-US" sz="1400"/>
              <a:t>Authentication and authorization platform (OAuth2/OpenID compliant)</a:t>
            </a:r>
          </a:p>
          <a:p>
            <a:pPr marL="171450" indent="-171450">
              <a:buFont typeface="Arial" panose="020B0604020202020204" pitchFamily="34" charset="0"/>
              <a:buChar char="•"/>
            </a:pPr>
            <a:endParaRPr lang="en-US" sz="1400"/>
          </a:p>
          <a:p>
            <a:pPr marL="171450" indent="-171450">
              <a:buFont typeface="Arial" panose="020B0604020202020204" pitchFamily="34" charset="0"/>
              <a:buChar char="•"/>
            </a:pPr>
            <a:r>
              <a:rPr lang="en-US" sz="1400"/>
              <a:t>Federated identity provider integrating with different institutions worldwide</a:t>
            </a:r>
          </a:p>
        </p:txBody>
      </p:sp>
    </p:spTree>
    <p:extLst>
      <p:ext uri="{BB962C8B-B14F-4D97-AF65-F5344CB8AC3E}">
        <p14:creationId xmlns:p14="http://schemas.microsoft.com/office/powerpoint/2010/main" val="2685206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06CFE-7689-5D88-7F59-CDE9DFC51D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437D4-C975-2ED9-643E-290FA629BA66}"/>
              </a:ext>
            </a:extLst>
          </p:cNvPr>
          <p:cNvSpPr>
            <a:spLocks noGrp="1"/>
          </p:cNvSpPr>
          <p:nvPr>
            <p:ph type="title"/>
          </p:nvPr>
        </p:nvSpPr>
        <p:spPr>
          <a:xfrm>
            <a:off x="457200" y="247650"/>
            <a:ext cx="8382000" cy="746522"/>
          </a:xfrm>
        </p:spPr>
        <p:txBody>
          <a:bodyPr anchor="t" anchorCtr="0"/>
          <a:lstStyle/>
          <a:p>
            <a:pPr marL="0" lvl="0" indent="0">
              <a:buNone/>
            </a:pPr>
            <a:r>
              <a:rPr lang="en-CA" sz="2400"/>
              <a:t>Globus Auth</a:t>
            </a:r>
            <a:endParaRPr sz="2400"/>
          </a:p>
        </p:txBody>
      </p:sp>
      <p:pic>
        <p:nvPicPr>
          <p:cNvPr id="4" name="Picture 3">
            <a:extLst>
              <a:ext uri="{FF2B5EF4-FFF2-40B4-BE49-F238E27FC236}">
                <a16:creationId xmlns:a16="http://schemas.microsoft.com/office/drawing/2014/main" id="{200278C9-47FD-B8F8-77C8-DF429BE4CDB2}"/>
              </a:ext>
            </a:extLst>
          </p:cNvPr>
          <p:cNvPicPr>
            <a:picLocks noChangeAspect="1"/>
          </p:cNvPicPr>
          <p:nvPr/>
        </p:nvPicPr>
        <p:blipFill>
          <a:blip r:embed="rId2"/>
          <a:stretch>
            <a:fillRect/>
          </a:stretch>
        </p:blipFill>
        <p:spPr>
          <a:xfrm>
            <a:off x="3910860" y="217171"/>
            <a:ext cx="3360026" cy="2952750"/>
          </a:xfrm>
          <a:prstGeom prst="rect">
            <a:avLst/>
          </a:prstGeom>
          <a:ln w="12700">
            <a:solidFill>
              <a:schemeClr val="tx1"/>
            </a:solidFill>
          </a:ln>
          <a:effectLst>
            <a:outerShdw blurRad="50800" dist="38100" dir="2700000" algn="tl" rotWithShape="0">
              <a:prstClr val="black">
                <a:alpha val="40000"/>
              </a:prstClr>
            </a:outerShdw>
            <a:softEdge rad="0"/>
          </a:effectLst>
        </p:spPr>
      </p:pic>
      <p:pic>
        <p:nvPicPr>
          <p:cNvPr id="5" name="Picture 4">
            <a:extLst>
              <a:ext uri="{FF2B5EF4-FFF2-40B4-BE49-F238E27FC236}">
                <a16:creationId xmlns:a16="http://schemas.microsoft.com/office/drawing/2014/main" id="{8CC9A5BA-21D6-CA32-B814-217CA48DA678}"/>
              </a:ext>
            </a:extLst>
          </p:cNvPr>
          <p:cNvPicPr>
            <a:picLocks noChangeAspect="1"/>
          </p:cNvPicPr>
          <p:nvPr/>
        </p:nvPicPr>
        <p:blipFill>
          <a:blip r:embed="rId3"/>
          <a:stretch>
            <a:fillRect/>
          </a:stretch>
        </p:blipFill>
        <p:spPr>
          <a:xfrm>
            <a:off x="6043930" y="1768449"/>
            <a:ext cx="2876965" cy="2980886"/>
          </a:xfrm>
          <a:prstGeom prst="rect">
            <a:avLst/>
          </a:prstGeom>
          <a:ln w="12700">
            <a:solidFill>
              <a:schemeClr val="tx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225C7FAC-6BD1-4022-12ED-9FE55E06211E}"/>
              </a:ext>
            </a:extLst>
          </p:cNvPr>
          <p:cNvSpPr txBox="1"/>
          <p:nvPr/>
        </p:nvSpPr>
        <p:spPr>
          <a:xfrm>
            <a:off x="4310742" y="3640915"/>
            <a:ext cx="1727200" cy="646331"/>
          </a:xfrm>
          <a:prstGeom prst="rect">
            <a:avLst/>
          </a:prstGeom>
          <a:noFill/>
        </p:spPr>
        <p:txBody>
          <a:bodyPr wrap="square" rtlCol="0">
            <a:spAutoFit/>
          </a:bodyPr>
          <a:lstStyle/>
          <a:p>
            <a:pPr algn="ctr"/>
            <a:r>
              <a:rPr lang="en-US" sz="1200">
                <a:solidFill>
                  <a:srgbClr val="3460A0"/>
                </a:solidFill>
              </a:rPr>
              <a:t>Redirect to the selected identity provider’s login page</a:t>
            </a:r>
          </a:p>
        </p:txBody>
      </p:sp>
      <p:sp>
        <p:nvSpPr>
          <p:cNvPr id="16" name="TextBox 15">
            <a:extLst>
              <a:ext uri="{FF2B5EF4-FFF2-40B4-BE49-F238E27FC236}">
                <a16:creationId xmlns:a16="http://schemas.microsoft.com/office/drawing/2014/main" id="{0D2E5B31-A235-8410-D5AC-E7C6BAF96319}"/>
              </a:ext>
            </a:extLst>
          </p:cNvPr>
          <p:cNvSpPr txBox="1"/>
          <p:nvPr/>
        </p:nvSpPr>
        <p:spPr>
          <a:xfrm>
            <a:off x="410545" y="775942"/>
            <a:ext cx="3360026" cy="2385268"/>
          </a:xfrm>
          <a:prstGeom prst="rect">
            <a:avLst/>
          </a:prstGeom>
          <a:noFill/>
        </p:spPr>
        <p:txBody>
          <a:bodyPr wrap="square" rtlCol="0">
            <a:spAutoFit/>
          </a:bodyPr>
          <a:lstStyle/>
          <a:p>
            <a:pPr marL="171450" indent="-171450">
              <a:buFont typeface="Arial" panose="020B0604020202020204" pitchFamily="34" charset="0"/>
              <a:buChar char="•"/>
            </a:pPr>
            <a:r>
              <a:rPr lang="en-US" sz="1400"/>
              <a:t>Authentication and authorization platform (OAuth2/OpenID compliant)</a:t>
            </a:r>
          </a:p>
          <a:p>
            <a:pPr marL="171450" indent="-171450">
              <a:buFont typeface="Arial" panose="020B0604020202020204" pitchFamily="34" charset="0"/>
              <a:buChar char="•"/>
            </a:pPr>
            <a:endParaRPr lang="en-US" sz="1400"/>
          </a:p>
          <a:p>
            <a:pPr marL="171450" indent="-171450">
              <a:buFont typeface="Arial" panose="020B0604020202020204" pitchFamily="34" charset="0"/>
              <a:buChar char="•"/>
            </a:pPr>
            <a:r>
              <a:rPr lang="en-US" sz="1400"/>
              <a:t>Federated identity provider integrating with different institutions worldwide</a:t>
            </a:r>
          </a:p>
          <a:p>
            <a:pPr marL="171450" indent="-171450">
              <a:buFont typeface="Arial" panose="020B0604020202020204" pitchFamily="34" charset="0"/>
              <a:buChar char="•"/>
            </a:pPr>
            <a:endParaRPr lang="en-US" sz="1400"/>
          </a:p>
          <a:p>
            <a:pPr marL="171450" indent="-171450">
              <a:buFont typeface="Arial" panose="020B0604020202020204" pitchFamily="34" charset="0"/>
              <a:buChar char="•"/>
            </a:pPr>
            <a:r>
              <a:rPr lang="en-CA" sz="1400" u="sng"/>
              <a:t>From a user’s perspective</a:t>
            </a:r>
            <a:r>
              <a:rPr lang="en-CA" sz="1400"/>
              <a:t>:</a:t>
            </a:r>
          </a:p>
          <a:p>
            <a:pPr marL="444500" lvl="1" indent="-166688">
              <a:buFont typeface="Arial" panose="020B0604020202020204" pitchFamily="34" charset="0"/>
              <a:buChar char="•"/>
            </a:pPr>
            <a:endParaRPr lang="en-CA" sz="600"/>
          </a:p>
          <a:p>
            <a:pPr marL="444500" lvl="1" indent="-166688">
              <a:buFont typeface="Arial" panose="020B0604020202020204" pitchFamily="34" charset="0"/>
              <a:buChar char="•"/>
            </a:pPr>
            <a:r>
              <a:rPr lang="en-CA" sz="1400"/>
              <a:t>Globus Auth generates a token</a:t>
            </a:r>
          </a:p>
          <a:p>
            <a:pPr marL="444500" lvl="1" indent="-166688">
              <a:buFont typeface="Arial" panose="020B0604020202020204" pitchFamily="34" charset="0"/>
              <a:buChar char="•"/>
            </a:pPr>
            <a:endParaRPr lang="en-CA" sz="300"/>
          </a:p>
          <a:p>
            <a:pPr marL="444500" lvl="1" indent="-166688">
              <a:buFont typeface="Arial" panose="020B0604020202020204" pitchFamily="34" charset="0"/>
              <a:buChar char="•"/>
            </a:pPr>
            <a:r>
              <a:rPr lang="en-CA" sz="1400"/>
              <a:t>The token is passed to our inference service as an API key</a:t>
            </a:r>
            <a:endParaRPr lang="en-US" sz="1400"/>
          </a:p>
        </p:txBody>
      </p:sp>
      <p:pic>
        <p:nvPicPr>
          <p:cNvPr id="7" name="Picture 6">
            <a:extLst>
              <a:ext uri="{FF2B5EF4-FFF2-40B4-BE49-F238E27FC236}">
                <a16:creationId xmlns:a16="http://schemas.microsoft.com/office/drawing/2014/main" id="{9FED68BB-2333-B696-189E-81234434B728}"/>
              </a:ext>
            </a:extLst>
          </p:cNvPr>
          <p:cNvPicPr>
            <a:picLocks noChangeAspect="1"/>
          </p:cNvPicPr>
          <p:nvPr/>
        </p:nvPicPr>
        <p:blipFill>
          <a:blip r:embed="rId4"/>
          <a:stretch>
            <a:fillRect/>
          </a:stretch>
        </p:blipFill>
        <p:spPr>
          <a:xfrm>
            <a:off x="383588" y="3250078"/>
            <a:ext cx="5552544" cy="1502651"/>
          </a:xfrm>
          <a:prstGeom prst="rect">
            <a:avLst/>
          </a:prstGeom>
          <a:ln w="12700">
            <a:solidFill>
              <a:schemeClr val="tx1"/>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3B83ACEA-DCF0-42E0-324D-9A7DEAE79FCE}"/>
              </a:ext>
            </a:extLst>
          </p:cNvPr>
          <p:cNvSpPr txBox="1"/>
          <p:nvPr/>
        </p:nvSpPr>
        <p:spPr>
          <a:xfrm>
            <a:off x="7331667" y="544885"/>
            <a:ext cx="1859448" cy="1015663"/>
          </a:xfrm>
          <a:prstGeom prst="rect">
            <a:avLst/>
          </a:prstGeom>
          <a:noFill/>
        </p:spPr>
        <p:txBody>
          <a:bodyPr wrap="square" lIns="91440" tIns="45720" rIns="91440" bIns="45720" rtlCol="0" anchor="t">
            <a:spAutoFit/>
          </a:bodyPr>
          <a:lstStyle/>
          <a:p>
            <a:pPr algn="ctr"/>
            <a:r>
              <a:rPr lang="en-US" sz="1200">
                <a:solidFill>
                  <a:srgbClr val="3460A0"/>
                </a:solidFill>
              </a:rPr>
              <a:t>1100+ identity providers</a:t>
            </a:r>
            <a:endParaRPr lang="en-US">
              <a:solidFill>
                <a:srgbClr val="000000"/>
              </a:solidFill>
            </a:endParaRPr>
          </a:p>
          <a:p>
            <a:pPr algn="ctr"/>
            <a:endParaRPr lang="en-US" sz="1200">
              <a:solidFill>
                <a:srgbClr val="3460A0"/>
              </a:solidFill>
            </a:endParaRPr>
          </a:p>
          <a:p>
            <a:pPr algn="ctr"/>
            <a:r>
              <a:rPr lang="en-US" sz="1200" i="1">
                <a:solidFill>
                  <a:srgbClr val="3460A0"/>
                </a:solidFill>
              </a:rPr>
              <a:t>Inference</a:t>
            </a:r>
            <a:r>
              <a:rPr lang="en-US" sz="1200" i="1">
                <a:solidFill>
                  <a:srgbClr val="3460A0"/>
                </a:solidFill>
                <a:cs typeface="Arial"/>
              </a:rPr>
              <a:t> service currently only opened </a:t>
            </a:r>
            <a:endParaRPr lang="en-US" i="1">
              <a:cs typeface="Arial"/>
            </a:endParaRPr>
          </a:p>
          <a:p>
            <a:pPr algn="ctr"/>
            <a:r>
              <a:rPr lang="en-US" sz="1200" i="1">
                <a:solidFill>
                  <a:srgbClr val="3460A0"/>
                </a:solidFill>
                <a:cs typeface="Arial"/>
              </a:rPr>
              <a:t>to ANL and ALCF</a:t>
            </a:r>
          </a:p>
        </p:txBody>
      </p:sp>
      <p:sp>
        <p:nvSpPr>
          <p:cNvPr id="14" name="Freeform 7">
            <a:extLst>
              <a:ext uri="{FF2B5EF4-FFF2-40B4-BE49-F238E27FC236}">
                <a16:creationId xmlns:a16="http://schemas.microsoft.com/office/drawing/2014/main" id="{91BE71D7-A69E-78C6-D1C6-053D06BBE277}"/>
              </a:ext>
            </a:extLst>
          </p:cNvPr>
          <p:cNvSpPr/>
          <p:nvPr/>
        </p:nvSpPr>
        <p:spPr>
          <a:xfrm>
            <a:off x="6680371" y="688571"/>
            <a:ext cx="769024" cy="713508"/>
          </a:xfrm>
          <a:custGeom>
            <a:avLst/>
            <a:gdLst>
              <a:gd name="connsiteX0" fmla="*/ 0 w 904240"/>
              <a:gd name="connsiteY0" fmla="*/ 609600 h 609600"/>
              <a:gd name="connsiteX1" fmla="*/ 40640 w 904240"/>
              <a:gd name="connsiteY1" fmla="*/ 386080 h 609600"/>
              <a:gd name="connsiteX2" fmla="*/ 213360 w 904240"/>
              <a:gd name="connsiteY2" fmla="*/ 152400 h 609600"/>
              <a:gd name="connsiteX3" fmla="*/ 548640 w 904240"/>
              <a:gd name="connsiteY3" fmla="*/ 30480 h 609600"/>
              <a:gd name="connsiteX4" fmla="*/ 904240 w 904240"/>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240" h="609600">
                <a:moveTo>
                  <a:pt x="0" y="609600"/>
                </a:moveTo>
                <a:cubicBezTo>
                  <a:pt x="2540" y="535940"/>
                  <a:pt x="5080" y="462280"/>
                  <a:pt x="40640" y="386080"/>
                </a:cubicBezTo>
                <a:cubicBezTo>
                  <a:pt x="76200" y="309880"/>
                  <a:pt x="128693" y="211667"/>
                  <a:pt x="213360" y="152400"/>
                </a:cubicBezTo>
                <a:cubicBezTo>
                  <a:pt x="298027" y="93133"/>
                  <a:pt x="433493" y="55880"/>
                  <a:pt x="548640" y="30480"/>
                </a:cubicBezTo>
                <a:cubicBezTo>
                  <a:pt x="663787" y="5080"/>
                  <a:pt x="784013" y="2540"/>
                  <a:pt x="904240" y="0"/>
                </a:cubicBezTo>
              </a:path>
            </a:pathLst>
          </a:custGeom>
          <a:noFill/>
          <a:ln w="19050" cap="flat">
            <a:solidFill>
              <a:srgbClr val="3460A0"/>
            </a:solidFill>
            <a:headEnd type="non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1538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D9516-1451-6335-690E-13632FA56A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49682-DFE3-3A8A-4ABA-763861EA146B}"/>
              </a:ext>
            </a:extLst>
          </p:cNvPr>
          <p:cNvSpPr>
            <a:spLocks noGrp="1"/>
          </p:cNvSpPr>
          <p:nvPr>
            <p:ph type="title"/>
          </p:nvPr>
        </p:nvSpPr>
        <p:spPr>
          <a:xfrm>
            <a:off x="457200" y="247650"/>
            <a:ext cx="8382000" cy="746522"/>
          </a:xfrm>
        </p:spPr>
        <p:txBody>
          <a:bodyPr anchor="t" anchorCtr="0"/>
          <a:lstStyle/>
          <a:p>
            <a:r>
              <a:rPr lang="en-CA" sz="2400" dirty="0">
                <a:latin typeface="Arial"/>
                <a:cs typeface="Arial"/>
              </a:rPr>
              <a:t>Available models ON SOPHIA </a:t>
            </a:r>
            <a:r>
              <a:rPr lang="en-CA" sz="1600" b="0" dirty="0">
                <a:latin typeface="Arial"/>
                <a:cs typeface="Arial"/>
              </a:rPr>
              <a:t>(31 total)</a:t>
            </a:r>
            <a:endParaRPr sz="1600" b="0" dirty="0">
              <a:latin typeface="Arial"/>
              <a:cs typeface="Arial"/>
            </a:endParaRPr>
          </a:p>
        </p:txBody>
      </p:sp>
      <p:graphicFrame>
        <p:nvGraphicFramePr>
          <p:cNvPr id="6" name="Content Placeholder 5">
            <a:extLst>
              <a:ext uri="{FF2B5EF4-FFF2-40B4-BE49-F238E27FC236}">
                <a16:creationId xmlns:a16="http://schemas.microsoft.com/office/drawing/2014/main" id="{6833D654-50C8-6F32-6793-ECAC9863360C}"/>
              </a:ext>
            </a:extLst>
          </p:cNvPr>
          <p:cNvGraphicFramePr>
            <a:graphicFrameLocks noGrp="1"/>
          </p:cNvGraphicFramePr>
          <p:nvPr>
            <p:ph idx="1"/>
            <p:extLst>
              <p:ext uri="{D42A27DB-BD31-4B8C-83A1-F6EECF244321}">
                <p14:modId xmlns:p14="http://schemas.microsoft.com/office/powerpoint/2010/main" val="895974236"/>
              </p:ext>
            </p:extLst>
          </p:nvPr>
        </p:nvGraphicFramePr>
        <p:xfrm>
          <a:off x="457200" y="614795"/>
          <a:ext cx="8466083" cy="4074078"/>
        </p:xfrm>
        <a:graphic>
          <a:graphicData uri="http://schemas.openxmlformats.org/drawingml/2006/table">
            <a:tbl>
              <a:tblPr firstRow="1" bandRow="1">
                <a:tableStyleId>{5C22544A-7EE6-4342-B048-85BDC9FD1C3A}</a:tableStyleId>
              </a:tblPr>
              <a:tblGrid>
                <a:gridCol w="1455683">
                  <a:extLst>
                    <a:ext uri="{9D8B030D-6E8A-4147-A177-3AD203B41FA5}">
                      <a16:colId xmlns:a16="http://schemas.microsoft.com/office/drawing/2014/main" val="20000"/>
                    </a:ext>
                  </a:extLst>
                </a:gridCol>
                <a:gridCol w="7010400">
                  <a:extLst>
                    <a:ext uri="{9D8B030D-6E8A-4147-A177-3AD203B41FA5}">
                      <a16:colId xmlns:a16="http://schemas.microsoft.com/office/drawing/2014/main" val="20001"/>
                    </a:ext>
                  </a:extLst>
                </a:gridCol>
              </a:tblGrid>
              <a:tr h="214447">
                <a:tc>
                  <a:txBody>
                    <a:bodyPr/>
                    <a:lstStyle/>
                    <a:p>
                      <a:pPr marL="0" lvl="0" indent="0">
                        <a:buNone/>
                      </a:pPr>
                      <a:r>
                        <a:rPr dirty="0"/>
                        <a:t>Family</a:t>
                      </a:r>
                    </a:p>
                  </a:txBody>
                  <a:tcPr/>
                </a:tc>
                <a:tc>
                  <a:txBody>
                    <a:bodyPr/>
                    <a:lstStyle/>
                    <a:p>
                      <a:pPr marL="0" lvl="0" indent="0">
                        <a:buNone/>
                      </a:pPr>
                      <a:r>
                        <a:rPr lang="en-CA" dirty="0"/>
                        <a:t>Models</a:t>
                      </a:r>
                      <a:endParaRPr dirty="0"/>
                    </a:p>
                  </a:txBody>
                  <a:tcPr/>
                </a:tc>
                <a:extLst>
                  <a:ext uri="{0D108BD9-81ED-4DB2-BD59-A6C34878D82A}">
                    <a16:rowId xmlns:a16="http://schemas.microsoft.com/office/drawing/2014/main" val="10000"/>
                  </a:ext>
                </a:extLst>
              </a:tr>
              <a:tr h="511373">
                <a:tc>
                  <a:txBody>
                    <a:bodyPr/>
                    <a:lstStyle/>
                    <a:p>
                      <a:pPr marL="0" lvl="0" indent="0">
                        <a:buNone/>
                      </a:pPr>
                      <a:r>
                        <a:rPr dirty="0"/>
                        <a:t>Meta Llama</a:t>
                      </a:r>
                    </a:p>
                  </a:txBody>
                  <a:tcPr/>
                </a:tc>
                <a:tc>
                  <a:txBody>
                    <a:bodyPr/>
                    <a:lstStyle/>
                    <a:p>
                      <a:r>
                        <a:rPr lang="en-CA" sz="1350" b="0" i="0" kern="1200" dirty="0">
                          <a:solidFill>
                            <a:schemeClr val="dk1"/>
                          </a:solidFill>
                          <a:effectLst/>
                          <a:latin typeface="+mn-lt"/>
                          <a:ea typeface="+mn-ea"/>
                          <a:cs typeface="+mn-cs"/>
                        </a:rPr>
                        <a:t>Meta-Llama-3.1-70B-Instruct</a:t>
                      </a:r>
                      <a:r>
                        <a:rPr lang="en-CA" sz="1350" b="0" i="0" kern="1200" baseline="30000" dirty="0">
                          <a:solidFill>
                            <a:schemeClr val="dk1"/>
                          </a:solidFill>
                          <a:effectLst/>
                          <a:latin typeface="+mn-lt"/>
                          <a:ea typeface="+mn-ea"/>
                          <a:cs typeface="+mn-cs"/>
                        </a:rPr>
                        <a:t>BT</a:t>
                      </a:r>
                      <a:r>
                        <a:rPr lang="en-CA" sz="1350" b="1" i="0" kern="1200" baseline="30000" dirty="0">
                          <a:solidFill>
                            <a:srgbClr val="C00000"/>
                          </a:solidFill>
                          <a:effectLst/>
                          <a:latin typeface="+mn-lt"/>
                          <a:ea typeface="+mn-ea"/>
                          <a:cs typeface="+mn-cs"/>
                        </a:rPr>
                        <a:t>H</a:t>
                      </a:r>
                      <a:r>
                        <a:rPr lang="en-CA" sz="1350" b="0" i="0" kern="1200" dirty="0">
                          <a:solidFill>
                            <a:schemeClr val="dk1"/>
                          </a:solidFill>
                          <a:effectLst/>
                          <a:latin typeface="+mn-lt"/>
                          <a:ea typeface="+mn-ea"/>
                          <a:cs typeface="+mn-cs"/>
                        </a:rPr>
                        <a:t>, Meta-Llama-3.1-8B-Instruct</a:t>
                      </a:r>
                      <a:r>
                        <a:rPr lang="en-CA" sz="1350" b="0" i="0" kern="1200" baseline="30000" dirty="0">
                          <a:solidFill>
                            <a:schemeClr val="dk1"/>
                          </a:solidFill>
                          <a:effectLst/>
                          <a:latin typeface="+mn-lt"/>
                          <a:ea typeface="+mn-ea"/>
                          <a:cs typeface="+mn-cs"/>
                        </a:rPr>
                        <a:t>BT</a:t>
                      </a:r>
                      <a:r>
                        <a:rPr lang="en-CA" sz="1350" b="1" i="0" kern="1200" baseline="30000" dirty="0">
                          <a:solidFill>
                            <a:srgbClr val="C00000"/>
                          </a:solidFill>
                          <a:effectLst/>
                          <a:latin typeface="+mn-lt"/>
                          <a:ea typeface="+mn-ea"/>
                          <a:cs typeface="+mn-cs"/>
                        </a:rPr>
                        <a:t>H</a:t>
                      </a:r>
                      <a:r>
                        <a:rPr lang="en-CA" sz="1350" b="0" i="0" kern="1200" dirty="0">
                          <a:solidFill>
                            <a:schemeClr val="dk1"/>
                          </a:solidFill>
                          <a:effectLst/>
                          <a:latin typeface="+mn-lt"/>
                          <a:ea typeface="+mn-ea"/>
                          <a:cs typeface="+mn-cs"/>
                        </a:rPr>
                        <a:t>, Meta-Llama-3.1-405B-Instruct</a:t>
                      </a:r>
                      <a:r>
                        <a:rPr lang="en-CA" sz="1350" b="0" i="0" kern="1200" baseline="30000" dirty="0">
                          <a:solidFill>
                            <a:schemeClr val="dk1"/>
                          </a:solidFill>
                          <a:effectLst/>
                          <a:latin typeface="+mn-lt"/>
                          <a:ea typeface="+mn-ea"/>
                          <a:cs typeface="+mn-cs"/>
                        </a:rPr>
                        <a:t>BT</a:t>
                      </a:r>
                      <a:r>
                        <a:rPr lang="en-CA" sz="1350" b="0" i="0" kern="1200" dirty="0">
                          <a:solidFill>
                            <a:schemeClr val="dk1"/>
                          </a:solidFill>
                          <a:effectLst/>
                          <a:latin typeface="+mn-lt"/>
                          <a:ea typeface="+mn-ea"/>
                          <a:cs typeface="+mn-cs"/>
                        </a:rPr>
                        <a:t>, Llama-3.3-70B-Instruct</a:t>
                      </a:r>
                      <a:r>
                        <a:rPr lang="en-CA" sz="1350" b="0" i="0" kern="1200" baseline="30000" dirty="0">
                          <a:solidFill>
                            <a:schemeClr val="dk1"/>
                          </a:solidFill>
                          <a:effectLst/>
                          <a:latin typeface="+mn-lt"/>
                          <a:ea typeface="+mn-ea"/>
                          <a:cs typeface="+mn-cs"/>
                        </a:rPr>
                        <a:t>BT</a:t>
                      </a:r>
                      <a:r>
                        <a:rPr lang="en-CA" sz="1350" b="0" i="0" kern="1200" dirty="0">
                          <a:solidFill>
                            <a:schemeClr val="dk1"/>
                          </a:solidFill>
                          <a:effectLst/>
                          <a:latin typeface="+mn-lt"/>
                          <a:ea typeface="+mn-ea"/>
                          <a:cs typeface="+mn-cs"/>
                        </a:rPr>
                        <a:t>, Llama-4-Scout-17B-16E-Instruct</a:t>
                      </a:r>
                      <a:r>
                        <a:rPr lang="en-CA" sz="1350" b="0" i="0" kern="1200" baseline="30000" dirty="0">
                          <a:solidFill>
                            <a:schemeClr val="dk1"/>
                          </a:solidFill>
                          <a:effectLst/>
                          <a:latin typeface="+mn-lt"/>
                          <a:ea typeface="+mn-ea"/>
                          <a:cs typeface="+mn-cs"/>
                        </a:rPr>
                        <a:t>BT</a:t>
                      </a:r>
                      <a:r>
                        <a:rPr lang="en-CA" sz="1350" b="1" i="0" kern="1200" baseline="30000" dirty="0">
                          <a:solidFill>
                            <a:srgbClr val="C00000"/>
                          </a:solidFill>
                          <a:effectLst/>
                          <a:latin typeface="+mn-lt"/>
                          <a:ea typeface="+mn-ea"/>
                          <a:cs typeface="+mn-cs"/>
                        </a:rPr>
                        <a:t>H</a:t>
                      </a:r>
                      <a:r>
                        <a:rPr lang="en-CA" sz="1350" b="0" i="0" kern="1200" dirty="0">
                          <a:solidFill>
                            <a:schemeClr val="dk1"/>
                          </a:solidFill>
                          <a:effectLst/>
                          <a:latin typeface="+mn-lt"/>
                          <a:ea typeface="+mn-ea"/>
                          <a:cs typeface="+mn-cs"/>
                        </a:rPr>
                        <a:t>, Llama-4-Maverick-17B-128E-Instruct</a:t>
                      </a:r>
                      <a:r>
                        <a:rPr lang="en-CA" sz="1350" b="0" i="0" kern="1200" baseline="30000" dirty="0">
                          <a:solidFill>
                            <a:schemeClr val="dk1"/>
                          </a:solidFill>
                          <a:effectLst/>
                          <a:latin typeface="+mn-lt"/>
                          <a:ea typeface="+mn-ea"/>
                          <a:cs typeface="+mn-cs"/>
                        </a:rPr>
                        <a:t>T</a:t>
                      </a:r>
                      <a:endParaRPr lang="en-CA" sz="135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1"/>
                  </a:ext>
                </a:extLst>
              </a:tr>
              <a:tr h="511373">
                <a:tc>
                  <a:txBody>
                    <a:bodyPr/>
                    <a:lstStyle/>
                    <a:p>
                      <a:pPr marL="0" lvl="0" indent="0">
                        <a:buNone/>
                      </a:pPr>
                      <a:r>
                        <a:rPr lang="en-CA" dirty="0"/>
                        <a:t>OpenAI</a:t>
                      </a:r>
                      <a:endParaRPr dirty="0"/>
                    </a:p>
                  </a:txBody>
                  <a:tcPr/>
                </a:tc>
                <a:tc>
                  <a:txBody>
                    <a:bodyPr/>
                    <a:lstStyle/>
                    <a:p>
                      <a:r>
                        <a:rPr lang="en-CA" sz="1350" b="0" i="0" kern="1200" dirty="0">
                          <a:solidFill>
                            <a:schemeClr val="dk1"/>
                          </a:solidFill>
                          <a:effectLst/>
                          <a:latin typeface="+mn-lt"/>
                          <a:ea typeface="+mn-ea"/>
                          <a:cs typeface="+mn-cs"/>
                        </a:rPr>
                        <a:t>gpt-oss-20b</a:t>
                      </a:r>
                      <a:r>
                        <a:rPr lang="en-CA" sz="1350" b="0" i="0" u="none" strike="noStrike" kern="1200" baseline="30000" noProof="0" dirty="0">
                          <a:solidFill>
                            <a:schemeClr val="dk1"/>
                          </a:solidFill>
                          <a:effectLst/>
                          <a:latin typeface="Arial"/>
                        </a:rPr>
                        <a:t>BRT</a:t>
                      </a:r>
                      <a:r>
                        <a:rPr lang="en-CA" sz="1350" b="1" i="0" u="none" strike="noStrike" kern="1200" baseline="30000" noProof="0" dirty="0">
                          <a:solidFill>
                            <a:srgbClr val="C00000"/>
                          </a:solidFill>
                          <a:effectLst/>
                          <a:latin typeface="Arial"/>
                        </a:rPr>
                        <a:t>H</a:t>
                      </a:r>
                      <a:r>
                        <a:rPr lang="en-CA" sz="1350" b="0" i="0" kern="1200" dirty="0">
                          <a:solidFill>
                            <a:schemeClr val="dk1"/>
                          </a:solidFill>
                          <a:effectLst/>
                          <a:latin typeface="+mn-lt"/>
                          <a:ea typeface="+mn-ea"/>
                          <a:cs typeface="+mn-cs"/>
                        </a:rPr>
                        <a:t>, gpt-oss-120b</a:t>
                      </a:r>
                      <a:r>
                        <a:rPr lang="en-CA" sz="1350" b="0" i="0" u="none" strike="noStrike" kern="1200" baseline="30000" noProof="0" dirty="0">
                          <a:solidFill>
                            <a:schemeClr val="dk1"/>
                          </a:solidFill>
                          <a:effectLst/>
                          <a:latin typeface="Arial"/>
                        </a:rPr>
                        <a:t>BRT</a:t>
                      </a:r>
                      <a:r>
                        <a:rPr lang="en-CA" sz="1350" b="1" i="0" u="none" strike="noStrike" kern="1200" baseline="30000" noProof="0" dirty="0">
                          <a:solidFill>
                            <a:srgbClr val="C00000"/>
                          </a:solidFill>
                          <a:effectLst/>
                          <a:latin typeface="Arial"/>
                        </a:rPr>
                        <a:t>H</a:t>
                      </a:r>
                      <a:endParaRPr lang="en-CA" sz="1350" b="1" i="0" kern="1200" dirty="0">
                        <a:solidFill>
                          <a:srgbClr val="C00000"/>
                        </a:solidFill>
                        <a:effectLst/>
                        <a:latin typeface="+mn-lt"/>
                        <a:ea typeface="+mn-ea"/>
                        <a:cs typeface="+mn-cs"/>
                      </a:endParaRPr>
                    </a:p>
                  </a:txBody>
                  <a:tcPr/>
                </a:tc>
                <a:extLst>
                  <a:ext uri="{0D108BD9-81ED-4DB2-BD59-A6C34878D82A}">
                    <a16:rowId xmlns:a16="http://schemas.microsoft.com/office/drawing/2014/main" val="2425510277"/>
                  </a:ext>
                </a:extLst>
              </a:tr>
              <a:tr h="511373">
                <a:tc>
                  <a:txBody>
                    <a:bodyPr/>
                    <a:lstStyle/>
                    <a:p>
                      <a:pPr marL="0" lvl="0" indent="0">
                        <a:buNone/>
                      </a:pPr>
                      <a:r>
                        <a:rPr dirty="0"/>
                        <a:t>Mistral</a:t>
                      </a:r>
                    </a:p>
                  </a:txBody>
                  <a:tcPr/>
                </a:tc>
                <a:tc>
                  <a:txBody>
                    <a:bodyPr/>
                    <a:lstStyle/>
                    <a:p>
                      <a:r>
                        <a:rPr lang="en-CA" sz="1350" b="0" i="0" kern="1200" dirty="0">
                          <a:solidFill>
                            <a:schemeClr val="dk1"/>
                          </a:solidFill>
                          <a:effectLst/>
                          <a:latin typeface="+mn-lt"/>
                          <a:ea typeface="+mn-ea"/>
                          <a:cs typeface="+mn-cs"/>
                        </a:rPr>
                        <a:t>Mistral-Large-Instruct-2407, Mixtral-8x22B-Instruct-v0.1</a:t>
                      </a:r>
                      <a:endParaRPr lang="en-CA" sz="1350" b="0" i="0" kern="1200" baseline="30000" dirty="0">
                        <a:solidFill>
                          <a:schemeClr val="dk1"/>
                        </a:solidFill>
                        <a:effectLst/>
                        <a:latin typeface="+mn-lt"/>
                        <a:ea typeface="+mn-ea"/>
                        <a:cs typeface="+mn-cs"/>
                      </a:endParaRPr>
                    </a:p>
                  </a:txBody>
                  <a:tcPr/>
                </a:tc>
                <a:extLst>
                  <a:ext uri="{0D108BD9-81ED-4DB2-BD59-A6C34878D82A}">
                    <a16:rowId xmlns:a16="http://schemas.microsoft.com/office/drawing/2014/main" val="2469553878"/>
                  </a:ext>
                </a:extLst>
              </a:tr>
              <a:tr h="511373">
                <a:tc>
                  <a:txBody>
                    <a:bodyPr/>
                    <a:lstStyle/>
                    <a:p>
                      <a:pPr marL="0" lvl="0" indent="0">
                        <a:buNone/>
                      </a:pPr>
                      <a:r>
                        <a:rPr lang="en-CA" dirty="0"/>
                        <a:t>Aurora GPT</a:t>
                      </a:r>
                      <a:endParaRPr dirty="0"/>
                    </a:p>
                  </a:txBody>
                  <a:tcPr/>
                </a:tc>
                <a:tc>
                  <a:txBody>
                    <a:bodyPr/>
                    <a:lstStyle/>
                    <a:p>
                      <a:r>
                        <a:rPr lang="en-CA" sz="1350" b="0" i="0" kern="1200" dirty="0">
                          <a:solidFill>
                            <a:schemeClr val="dk1"/>
                          </a:solidFill>
                          <a:effectLst/>
                          <a:latin typeface="+mn-lt"/>
                          <a:ea typeface="+mn-ea"/>
                          <a:cs typeface="+mn-cs"/>
                        </a:rPr>
                        <a:t>AuroraGPT-IT-v4-0125</a:t>
                      </a:r>
                      <a:r>
                        <a:rPr lang="en-CA" sz="1350" b="0" i="0" kern="1200" baseline="30000" dirty="0">
                          <a:solidFill>
                            <a:schemeClr val="dk1"/>
                          </a:solidFill>
                          <a:effectLst/>
                          <a:latin typeface="+mn-lt"/>
                          <a:ea typeface="+mn-ea"/>
                          <a:cs typeface="+mn-cs"/>
                        </a:rPr>
                        <a:t>B</a:t>
                      </a:r>
                      <a:r>
                        <a:rPr lang="en-CA" sz="1350" b="0" i="0" kern="1200" dirty="0">
                          <a:solidFill>
                            <a:schemeClr val="dk1"/>
                          </a:solidFill>
                          <a:effectLst/>
                          <a:latin typeface="+mn-lt"/>
                          <a:ea typeface="+mn-ea"/>
                          <a:cs typeface="+mn-cs"/>
                        </a:rPr>
                        <a:t>, AuroraGPT-Tulu3-SFT-0125</a:t>
                      </a:r>
                      <a:r>
                        <a:rPr lang="en-CA" sz="1350" b="0" i="0" kern="1200" baseline="30000" dirty="0">
                          <a:solidFill>
                            <a:schemeClr val="dk1"/>
                          </a:solidFill>
                          <a:effectLst/>
                          <a:latin typeface="+mn-lt"/>
                          <a:ea typeface="+mn-ea"/>
                          <a:cs typeface="+mn-cs"/>
                        </a:rPr>
                        <a:t>B</a:t>
                      </a:r>
                      <a:r>
                        <a:rPr lang="en-CA" sz="1350" b="0" i="0" kern="1200" dirty="0">
                          <a:solidFill>
                            <a:schemeClr val="dk1"/>
                          </a:solidFill>
                          <a:effectLst/>
                          <a:latin typeface="+mn-lt"/>
                          <a:ea typeface="+mn-ea"/>
                          <a:cs typeface="+mn-cs"/>
                        </a:rPr>
                        <a:t>, AuroraGPT-DPO-UFB-0225</a:t>
                      </a:r>
                      <a:r>
                        <a:rPr lang="en-CA" sz="1350" b="0" i="0" kern="1200" baseline="30000" dirty="0">
                          <a:solidFill>
                            <a:schemeClr val="dk1"/>
                          </a:solidFill>
                          <a:effectLst/>
                          <a:latin typeface="+mn-lt"/>
                          <a:ea typeface="+mn-ea"/>
                          <a:cs typeface="+mn-cs"/>
                        </a:rPr>
                        <a:t>B</a:t>
                      </a:r>
                      <a:r>
                        <a:rPr lang="en-CA" sz="1350" b="0" i="0" kern="1200" dirty="0">
                          <a:solidFill>
                            <a:schemeClr val="dk1"/>
                          </a:solidFill>
                          <a:effectLst/>
                          <a:latin typeface="+mn-lt"/>
                          <a:ea typeface="+mn-ea"/>
                          <a:cs typeface="+mn-cs"/>
                        </a:rPr>
                        <a:t>, AuroraGPT-7B-OI</a:t>
                      </a:r>
                      <a:r>
                        <a:rPr lang="en-CA" sz="1350" b="0" i="0" kern="1200" baseline="30000" dirty="0">
                          <a:solidFill>
                            <a:schemeClr val="dk1"/>
                          </a:solidFill>
                          <a:effectLst/>
                          <a:latin typeface="+mn-lt"/>
                          <a:ea typeface="+mn-ea"/>
                          <a:cs typeface="+mn-cs"/>
                        </a:rPr>
                        <a:t>B</a:t>
                      </a:r>
                      <a:endParaRPr lang="en-CA" sz="1350" b="0" i="0" kern="1200" dirty="0">
                        <a:solidFill>
                          <a:schemeClr val="dk1"/>
                        </a:solidFill>
                        <a:effectLst/>
                        <a:latin typeface="+mn-lt"/>
                        <a:ea typeface="+mn-ea"/>
                        <a:cs typeface="+mn-cs"/>
                      </a:endParaRPr>
                    </a:p>
                  </a:txBody>
                  <a:tcPr/>
                </a:tc>
                <a:extLst>
                  <a:ext uri="{0D108BD9-81ED-4DB2-BD59-A6C34878D82A}">
                    <a16:rowId xmlns:a16="http://schemas.microsoft.com/office/drawing/2014/main" val="1962936258"/>
                  </a:ext>
                </a:extLst>
              </a:tr>
              <a:tr h="511373">
                <a:tc>
                  <a:txBody>
                    <a:bodyPr/>
                    <a:lstStyle/>
                    <a:p>
                      <a:pPr marL="0" lvl="0" indent="0">
                        <a:buNone/>
                      </a:pPr>
                      <a:r>
                        <a:rPr lang="en-CA" dirty="0"/>
                        <a:t>Other Models</a:t>
                      </a:r>
                      <a:endParaRPr dirty="0" err="1"/>
                    </a:p>
                  </a:txBody>
                  <a:tcPr/>
                </a:tc>
                <a:tc>
                  <a:txBody>
                    <a:bodyPr/>
                    <a:lstStyle/>
                    <a:p>
                      <a:pPr lvl="0" algn="l">
                        <a:lnSpc>
                          <a:spcPct val="100000"/>
                        </a:lnSpc>
                        <a:spcBef>
                          <a:spcPts val="0"/>
                        </a:spcBef>
                        <a:spcAft>
                          <a:spcPts val="0"/>
                        </a:spcAft>
                        <a:buNone/>
                      </a:pPr>
                      <a:r>
                        <a:rPr lang="en-CA" sz="1350" b="0" i="0" u="none" strike="noStrike" noProof="0" dirty="0" err="1">
                          <a:solidFill>
                            <a:schemeClr val="dk1"/>
                          </a:solidFill>
                          <a:latin typeface="Arial"/>
                        </a:rPr>
                        <a:t>Allenai</a:t>
                      </a:r>
                      <a:r>
                        <a:rPr lang="en-CA" sz="1350" b="0" i="0" u="none" strike="noStrike" noProof="0" dirty="0">
                          <a:solidFill>
                            <a:schemeClr val="dk1"/>
                          </a:solidFill>
                          <a:latin typeface="Arial"/>
                        </a:rPr>
                        <a:t>/Llama-3.1-Tulu-3-405B, google/gemma-3-27b-it</a:t>
                      </a:r>
                      <a:r>
                        <a:rPr lang="en-CA" sz="1350" b="0" i="0" u="none" strike="noStrike" baseline="30000" noProof="0" dirty="0">
                          <a:solidFill>
                            <a:schemeClr val="dk1"/>
                          </a:solidFill>
                          <a:latin typeface="Arial"/>
                        </a:rPr>
                        <a:t>BT</a:t>
                      </a:r>
                      <a:r>
                        <a:rPr lang="en-CA" sz="1350" b="1" i="0" u="none" strike="noStrike" baseline="30000" noProof="0" dirty="0">
                          <a:solidFill>
                            <a:srgbClr val="C00000"/>
                          </a:solidFill>
                          <a:latin typeface="Arial"/>
                        </a:rPr>
                        <a:t>H</a:t>
                      </a:r>
                      <a:r>
                        <a:rPr lang="en-CA" sz="1350" b="0" i="0" u="none" strike="noStrike" noProof="0" dirty="0">
                          <a:solidFill>
                            <a:schemeClr val="dk1"/>
                          </a:solidFill>
                          <a:latin typeface="Arial"/>
                        </a:rPr>
                        <a:t>, </a:t>
                      </a:r>
                      <a:r>
                        <a:rPr lang="en-CA" sz="1350" b="0" i="0" u="none" strike="noStrike" noProof="0" dirty="0" err="1">
                          <a:solidFill>
                            <a:schemeClr val="dk1"/>
                          </a:solidFill>
                          <a:latin typeface="Arial"/>
                        </a:rPr>
                        <a:t>mgoin</a:t>
                      </a:r>
                      <a:r>
                        <a:rPr lang="en-CA" sz="1350" b="0" i="0" u="none" strike="noStrike" noProof="0" dirty="0">
                          <a:solidFill>
                            <a:schemeClr val="dk1"/>
                          </a:solidFill>
                          <a:latin typeface="Arial"/>
                        </a:rPr>
                        <a:t>/Nemotron-4-340B-Instruct-hf</a:t>
                      </a:r>
                      <a:endParaRPr lang="en-CA" sz="1350" b="0" i="0" u="none" strike="noStrike" noProof="0" dirty="0">
                        <a:solidFill>
                          <a:srgbClr val="000000"/>
                        </a:solidFill>
                        <a:latin typeface="Arial"/>
                      </a:endParaRPr>
                    </a:p>
                  </a:txBody>
                  <a:tcPr/>
                </a:tc>
                <a:extLst>
                  <a:ext uri="{0D108BD9-81ED-4DB2-BD59-A6C34878D82A}">
                    <a16:rowId xmlns:a16="http://schemas.microsoft.com/office/drawing/2014/main" val="911417801"/>
                  </a:ext>
                </a:extLst>
              </a:tr>
              <a:tr h="511373">
                <a:tc>
                  <a:txBody>
                    <a:bodyPr/>
                    <a:lstStyle/>
                    <a:p>
                      <a:pPr marL="0" lvl="0" indent="0">
                        <a:buNone/>
                      </a:pPr>
                      <a:r>
                        <a:rPr dirty="0"/>
                        <a:t>Vision (VLM)</a:t>
                      </a:r>
                    </a:p>
                  </a:txBody>
                  <a:tcPr/>
                </a:tc>
                <a:tc>
                  <a:txBody>
                    <a:bodyPr/>
                    <a:lstStyle/>
                    <a:p>
                      <a:pPr marL="0" lvl="0" indent="0">
                        <a:buNone/>
                      </a:pPr>
                      <a:r>
                        <a:rPr dirty="0"/>
                        <a:t>meta-llama/Llama-3.2-90B-Vision-Instruct</a:t>
                      </a:r>
                    </a:p>
                  </a:txBody>
                  <a:tcPr/>
                </a:tc>
                <a:extLst>
                  <a:ext uri="{0D108BD9-81ED-4DB2-BD59-A6C34878D82A}">
                    <a16:rowId xmlns:a16="http://schemas.microsoft.com/office/drawing/2014/main" val="1618216343"/>
                  </a:ext>
                </a:extLst>
              </a:tr>
              <a:tr h="511373">
                <a:tc>
                  <a:txBody>
                    <a:bodyPr/>
                    <a:lstStyle/>
                    <a:p>
                      <a:pPr marL="0" lvl="0" indent="0">
                        <a:buNone/>
                      </a:pPr>
                      <a:r>
                        <a:rPr dirty="0"/>
                        <a:t>Embedding</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dirty="0"/>
                        <a:t>Salesforce/SFR-Embedding-Mistral</a:t>
                      </a:r>
                      <a:r>
                        <a:rPr lang="en-CA" dirty="0"/>
                        <a:t>, </a:t>
                      </a:r>
                      <a:r>
                        <a:rPr lang="en-CA" sz="1350" b="0" i="0" kern="1200" dirty="0" err="1">
                          <a:solidFill>
                            <a:schemeClr val="dk1"/>
                          </a:solidFill>
                          <a:effectLst/>
                          <a:latin typeface="+mn-lt"/>
                          <a:ea typeface="+mn-ea"/>
                          <a:cs typeface="+mn-cs"/>
                        </a:rPr>
                        <a:t>mistralai</a:t>
                      </a:r>
                      <a:r>
                        <a:rPr lang="en-CA" sz="1350" b="0" i="0" kern="1200" dirty="0">
                          <a:solidFill>
                            <a:schemeClr val="dk1"/>
                          </a:solidFill>
                          <a:effectLst/>
                          <a:latin typeface="+mn-lt"/>
                          <a:ea typeface="+mn-ea"/>
                          <a:cs typeface="+mn-cs"/>
                        </a:rPr>
                        <a:t>/Mistral-7B-Instruct-v0.3-embed</a:t>
                      </a:r>
                      <a:endParaRPr lang="en-CA" sz="1350" b="0" i="0" kern="1200" baseline="30000" dirty="0">
                        <a:solidFill>
                          <a:schemeClr val="dk1"/>
                        </a:solidFill>
                        <a:effectLst/>
                        <a:latin typeface="+mn-lt"/>
                        <a:ea typeface="+mn-ea"/>
                        <a:cs typeface="+mn-cs"/>
                      </a:endParaRPr>
                    </a:p>
                  </a:txBody>
                  <a:tcPr/>
                </a:tc>
                <a:extLst>
                  <a:ext uri="{0D108BD9-81ED-4DB2-BD59-A6C34878D82A}">
                    <a16:rowId xmlns:a16="http://schemas.microsoft.com/office/drawing/2014/main" val="79498732"/>
                  </a:ext>
                </a:extLst>
              </a:tr>
            </a:tbl>
          </a:graphicData>
        </a:graphic>
      </p:graphicFrame>
      <p:sp>
        <p:nvSpPr>
          <p:cNvPr id="8" name="Text Placeholder 4">
            <a:extLst>
              <a:ext uri="{FF2B5EF4-FFF2-40B4-BE49-F238E27FC236}">
                <a16:creationId xmlns:a16="http://schemas.microsoft.com/office/drawing/2014/main" id="{45B9FC6E-5C14-161B-9ADD-1DC0217B037C}"/>
              </a:ext>
            </a:extLst>
          </p:cNvPr>
          <p:cNvSpPr txBox="1">
            <a:spLocks/>
          </p:cNvSpPr>
          <p:nvPr/>
        </p:nvSpPr>
        <p:spPr>
          <a:xfrm>
            <a:off x="7467603" y="95108"/>
            <a:ext cx="1560784" cy="813664"/>
          </a:xfrm>
          <a:prstGeom prst="rect">
            <a:avLst/>
          </a:prstGeom>
          <a:solidFill>
            <a:schemeClr val="accent1">
              <a:tint val="20000"/>
            </a:schemeClr>
          </a:solidFill>
          <a:ln w="15875">
            <a:solidFill>
              <a:schemeClr val="bg1">
                <a:lumMod val="50000"/>
              </a:schemeClr>
            </a:solidFill>
          </a:ln>
        </p:spPr>
        <p:txBody>
          <a:bodyPr lIns="91440" tIns="45720" rIns="91440" bIns="45720" anchor="t"/>
          <a:lstStyle>
            <a:lvl1pPr marL="164592" indent="-164592" algn="l" defTabSz="685800" rtl="0" eaLnBrk="1" latinLnBrk="0" hangingPunct="1">
              <a:lnSpc>
                <a:spcPct val="100000"/>
              </a:lnSpc>
              <a:spcBef>
                <a:spcPts val="900"/>
              </a:spcBef>
              <a:spcAft>
                <a:spcPts val="0"/>
              </a:spcAft>
              <a:buFont typeface="Wingdings" pitchFamily="2" charset="2"/>
              <a:buChar char="§"/>
              <a:defRPr sz="1800" kern="1200">
                <a:solidFill>
                  <a:schemeClr val="tx1"/>
                </a:solidFill>
                <a:latin typeface="+mn-lt"/>
                <a:ea typeface="+mn-ea"/>
                <a:cs typeface="+mn-cs"/>
              </a:defRPr>
            </a:lvl1pPr>
            <a:lvl2pPr marL="463550" indent="-25603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2pPr>
            <a:lvl3pPr marL="577850" indent="-142875" algn="l" defTabSz="685800" rtl="0" eaLnBrk="1" latinLnBrk="0" hangingPunct="1">
              <a:lnSpc>
                <a:spcPct val="100000"/>
              </a:lnSpc>
              <a:spcBef>
                <a:spcPts val="300"/>
              </a:spcBef>
              <a:spcAft>
                <a:spcPts val="0"/>
              </a:spcAft>
              <a:buFont typeface="Arial" panose="020B0604020202020204" pitchFamily="34" charset="0"/>
              <a:buChar char="•"/>
              <a:tabLst/>
              <a:defRPr sz="1800" kern="1200">
                <a:solidFill>
                  <a:schemeClr val="tx1"/>
                </a:solidFill>
                <a:latin typeface="+mn-lt"/>
                <a:ea typeface="+mn-ea"/>
                <a:cs typeface="+mn-cs"/>
              </a:defRPr>
            </a:lvl3pPr>
            <a:lvl4pPr marL="862013" indent="-25603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4pPr>
            <a:lvl5pPr marL="1031875" indent="-16459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300"/>
              </a:spcBef>
              <a:buNone/>
            </a:pPr>
            <a:r>
              <a:rPr lang="en-US" sz="1000" b="1" dirty="0"/>
              <a:t>B</a:t>
            </a:r>
            <a:r>
              <a:rPr lang="en-US" sz="1000" dirty="0"/>
              <a:t> - Batch enabled</a:t>
            </a:r>
          </a:p>
          <a:p>
            <a:pPr marL="0" indent="0">
              <a:spcBef>
                <a:spcPts val="300"/>
              </a:spcBef>
              <a:buNone/>
            </a:pPr>
            <a:r>
              <a:rPr lang="en-US" sz="1000" b="1" dirty="0"/>
              <a:t>T</a:t>
            </a:r>
            <a:r>
              <a:rPr lang="en-US" sz="1000" dirty="0"/>
              <a:t> - Tool calling enabled</a:t>
            </a:r>
            <a:endParaRPr lang="en-US" sz="1000" dirty="0">
              <a:cs typeface="Arial"/>
            </a:endParaRPr>
          </a:p>
          <a:p>
            <a:pPr marL="0" indent="0">
              <a:spcBef>
                <a:spcPts val="300"/>
              </a:spcBef>
              <a:buNone/>
            </a:pPr>
            <a:r>
              <a:rPr lang="en-US" sz="1000" b="1" dirty="0"/>
              <a:t>R</a:t>
            </a:r>
            <a:r>
              <a:rPr lang="en-US" sz="1000" dirty="0"/>
              <a:t> - Reasoning enabled</a:t>
            </a:r>
            <a:endParaRPr lang="en-US" sz="1000" dirty="0">
              <a:cs typeface="Arial"/>
            </a:endParaRPr>
          </a:p>
          <a:p>
            <a:pPr marL="0" indent="0">
              <a:spcBef>
                <a:spcPts val="300"/>
              </a:spcBef>
              <a:buNone/>
            </a:pPr>
            <a:r>
              <a:rPr lang="en-US" sz="1000" b="1" dirty="0">
                <a:solidFill>
                  <a:srgbClr val="C00000"/>
                </a:solidFill>
                <a:cs typeface="Arial"/>
              </a:rPr>
              <a:t>H - Always hot</a:t>
            </a:r>
          </a:p>
          <a:p>
            <a:pPr marL="0" indent="0">
              <a:buNone/>
            </a:pPr>
            <a:endParaRPr lang="en-US" sz="1000" dirty="0"/>
          </a:p>
          <a:p>
            <a:pPr marL="0" indent="0">
              <a:buNone/>
            </a:pPr>
            <a:endParaRPr lang="en-US" sz="1000" dirty="0">
              <a:cs typeface="Arial" panose="020B0604020202020204"/>
            </a:endParaRPr>
          </a:p>
        </p:txBody>
      </p:sp>
    </p:spTree>
    <p:extLst>
      <p:ext uri="{BB962C8B-B14F-4D97-AF65-F5344CB8AC3E}">
        <p14:creationId xmlns:p14="http://schemas.microsoft.com/office/powerpoint/2010/main" val="1136582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1E472-7DF9-2C62-09C0-8D9FE0D40D21}"/>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486BE7F-F208-BBB0-F0E1-118030F87E42}"/>
              </a:ext>
            </a:extLst>
          </p:cNvPr>
          <p:cNvSpPr>
            <a:spLocks noGrp="1"/>
          </p:cNvSpPr>
          <p:nvPr>
            <p:ph type="title"/>
          </p:nvPr>
        </p:nvSpPr>
        <p:spPr>
          <a:xfrm>
            <a:off x="457200" y="238506"/>
            <a:ext cx="8382000" cy="426482"/>
          </a:xfrm>
        </p:spPr>
        <p:txBody>
          <a:bodyPr anchor="t" anchorCtr="0"/>
          <a:lstStyle/>
          <a:p>
            <a:r>
              <a:rPr lang="en-CA" sz="2400" dirty="0">
                <a:latin typeface="Arial"/>
                <a:cs typeface="Arial"/>
              </a:rPr>
              <a:t>Metis – sn40L inference cluster</a:t>
            </a:r>
            <a:endParaRPr lang="en-US" dirty="0"/>
          </a:p>
        </p:txBody>
      </p:sp>
      <p:pic>
        <p:nvPicPr>
          <p:cNvPr id="8" name="Picture 7" descr="A picture containing text, indoor, computer, cabinet&#10;&#10;AI-generated content may be incorrect.">
            <a:extLst>
              <a:ext uri="{FF2B5EF4-FFF2-40B4-BE49-F238E27FC236}">
                <a16:creationId xmlns:a16="http://schemas.microsoft.com/office/drawing/2014/main" id="{9665D6D6-A258-28DB-53C4-195899FE488D}"/>
              </a:ext>
            </a:extLst>
          </p:cNvPr>
          <p:cNvPicPr>
            <a:picLocks noChangeAspect="1"/>
          </p:cNvPicPr>
          <p:nvPr/>
        </p:nvPicPr>
        <p:blipFill>
          <a:blip r:embed="rId2"/>
          <a:stretch>
            <a:fillRect/>
          </a:stretch>
        </p:blipFill>
        <p:spPr>
          <a:xfrm>
            <a:off x="580014" y="1104247"/>
            <a:ext cx="5126365" cy="3278288"/>
          </a:xfrm>
          <a:prstGeom prst="rect">
            <a:avLst/>
          </a:prstGeom>
        </p:spPr>
      </p:pic>
      <p:sp>
        <p:nvSpPr>
          <p:cNvPr id="11" name="TextBox 10">
            <a:extLst>
              <a:ext uri="{FF2B5EF4-FFF2-40B4-BE49-F238E27FC236}">
                <a16:creationId xmlns:a16="http://schemas.microsoft.com/office/drawing/2014/main" id="{FEE838D4-460D-8673-288F-E86BF1CB0843}"/>
              </a:ext>
            </a:extLst>
          </p:cNvPr>
          <p:cNvSpPr txBox="1"/>
          <p:nvPr/>
        </p:nvSpPr>
        <p:spPr>
          <a:xfrm>
            <a:off x="580635" y="823567"/>
            <a:ext cx="3360026" cy="307777"/>
          </a:xfrm>
          <a:prstGeom prst="rect">
            <a:avLst/>
          </a:prstGeom>
          <a:noFill/>
        </p:spPr>
        <p:txBody>
          <a:bodyPr wrap="square" lIns="91440" tIns="45720" rIns="91440" bIns="45720" rtlCol="0" anchor="t">
            <a:spAutoFit/>
          </a:bodyPr>
          <a:lstStyle/>
          <a:p>
            <a:r>
              <a:rPr lang="en-US" sz="1350" dirty="0" err="1">
                <a:cs typeface="Arial"/>
              </a:rPr>
              <a:t>SambaNova</a:t>
            </a:r>
            <a:r>
              <a:rPr lang="en-US" sz="1350" dirty="0">
                <a:cs typeface="Arial"/>
              </a:rPr>
              <a:t> SN40L</a:t>
            </a:r>
          </a:p>
        </p:txBody>
      </p:sp>
      <p:sp>
        <p:nvSpPr>
          <p:cNvPr id="12" name="TextBox 11">
            <a:extLst>
              <a:ext uri="{FF2B5EF4-FFF2-40B4-BE49-F238E27FC236}">
                <a16:creationId xmlns:a16="http://schemas.microsoft.com/office/drawing/2014/main" id="{C26DB0E7-1BCF-4E41-82A6-A70B80653144}"/>
              </a:ext>
            </a:extLst>
          </p:cNvPr>
          <p:cNvSpPr txBox="1"/>
          <p:nvPr/>
        </p:nvSpPr>
        <p:spPr>
          <a:xfrm>
            <a:off x="5776233" y="1381124"/>
            <a:ext cx="3245301" cy="28419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Arial"/>
              </a:rPr>
              <a:t>2x SN40L nodes each with 16x SN40 RDU (32 SN40L Accelerators)</a:t>
            </a:r>
          </a:p>
          <a:p>
            <a:endParaRPr lang="en-US" dirty="0">
              <a:cs typeface="Arial"/>
            </a:endParaRPr>
          </a:p>
          <a:p>
            <a:pPr marL="285750" indent="-285750">
              <a:buFont typeface="Arial"/>
              <a:buChar char="•"/>
            </a:pPr>
            <a:r>
              <a:rPr lang="en-US" dirty="0">
                <a:cs typeface="Arial"/>
              </a:rPr>
              <a:t>1.5TB per RDU – 48TB in aggregate</a:t>
            </a:r>
            <a:br>
              <a:rPr lang="en-US" dirty="0">
                <a:cs typeface="Arial"/>
              </a:rPr>
            </a:br>
            <a:r>
              <a:rPr lang="en-US" dirty="0">
                <a:cs typeface="Arial"/>
              </a:rPr>
              <a:t> </a:t>
            </a:r>
          </a:p>
          <a:p>
            <a:pPr marL="285750" indent="-285750">
              <a:buFont typeface="Arial"/>
              <a:buChar char="•"/>
            </a:pPr>
            <a:r>
              <a:rPr lang="en-US" dirty="0">
                <a:cs typeface="Arial"/>
              </a:rPr>
              <a:t>Highly optimized for inference</a:t>
            </a:r>
            <a:endParaRPr lang="en-US"/>
          </a:p>
          <a:p>
            <a:pPr algn="l"/>
            <a:endParaRPr lang="en-US" dirty="0">
              <a:cs typeface="Arial"/>
            </a:endParaRPr>
          </a:p>
        </p:txBody>
      </p:sp>
    </p:spTree>
    <p:extLst>
      <p:ext uri="{BB962C8B-B14F-4D97-AF65-F5344CB8AC3E}">
        <p14:creationId xmlns:p14="http://schemas.microsoft.com/office/powerpoint/2010/main" val="54036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pic>
        <p:nvPicPr>
          <p:cNvPr id="3" name="Picture 2" descr="Diagram&#10;&#10;AI-generated content may be incorrect.">
            <a:extLst>
              <a:ext uri="{FF2B5EF4-FFF2-40B4-BE49-F238E27FC236}">
                <a16:creationId xmlns:a16="http://schemas.microsoft.com/office/drawing/2014/main" id="{B8A51DD8-F0CC-65D1-89BA-6551E95818A2}"/>
              </a:ext>
            </a:extLst>
          </p:cNvPr>
          <p:cNvPicPr>
            <a:picLocks noChangeAspect="1"/>
          </p:cNvPicPr>
          <p:nvPr/>
        </p:nvPicPr>
        <p:blipFill>
          <a:blip r:embed="rId3"/>
          <a:stretch>
            <a:fillRect/>
          </a:stretch>
        </p:blipFill>
        <p:spPr>
          <a:xfrm>
            <a:off x="2422" y="0"/>
            <a:ext cx="9139157" cy="5143500"/>
          </a:xfrm>
          <a:prstGeom prst="rect">
            <a:avLst/>
          </a:prstGeom>
        </p:spPr>
      </p:pic>
    </p:spTree>
    <p:extLst>
      <p:ext uri="{BB962C8B-B14F-4D97-AF65-F5344CB8AC3E}">
        <p14:creationId xmlns:p14="http://schemas.microsoft.com/office/powerpoint/2010/main" val="202713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1713D-BB26-4093-A79B-B376EACA198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A3417BB-820D-95D7-AD4A-B3150AA8DFB9}"/>
              </a:ext>
            </a:extLst>
          </p:cNvPr>
          <p:cNvPicPr>
            <a:picLocks noChangeAspect="1"/>
          </p:cNvPicPr>
          <p:nvPr/>
        </p:nvPicPr>
        <p:blipFill>
          <a:blip r:embed="rId2"/>
          <a:stretch>
            <a:fillRect/>
          </a:stretch>
        </p:blipFill>
        <p:spPr>
          <a:xfrm>
            <a:off x="0" y="5311"/>
            <a:ext cx="9144000" cy="5132877"/>
          </a:xfrm>
          <a:prstGeom prst="rect">
            <a:avLst/>
          </a:prstGeom>
        </p:spPr>
      </p:pic>
    </p:spTree>
    <p:extLst>
      <p:ext uri="{BB962C8B-B14F-4D97-AF65-F5344CB8AC3E}">
        <p14:creationId xmlns:p14="http://schemas.microsoft.com/office/powerpoint/2010/main" val="3381382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941B5-8D72-3BA0-C4FE-BE6D1CD96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3AEBCE-E016-D9C5-C584-27D82C898F3C}"/>
              </a:ext>
            </a:extLst>
          </p:cNvPr>
          <p:cNvSpPr>
            <a:spLocks noGrp="1"/>
          </p:cNvSpPr>
          <p:nvPr>
            <p:ph type="title"/>
          </p:nvPr>
        </p:nvSpPr>
        <p:spPr>
          <a:xfrm>
            <a:off x="484414" y="247650"/>
            <a:ext cx="8320769" cy="433558"/>
          </a:xfrm>
        </p:spPr>
        <p:txBody>
          <a:bodyPr anchor="t" anchorCtr="0"/>
          <a:lstStyle/>
          <a:p>
            <a:r>
              <a:rPr lang="en-CA" sz="2400" dirty="0">
                <a:latin typeface="Arial"/>
                <a:cs typeface="Arial"/>
              </a:rPr>
              <a:t>Available models ON Metis </a:t>
            </a:r>
            <a:r>
              <a:rPr lang="en-CA" sz="1600" b="0" dirty="0">
                <a:latin typeface="Arial"/>
                <a:cs typeface="Arial"/>
              </a:rPr>
              <a:t>(2 total)</a:t>
            </a:r>
            <a:endParaRPr lang="en-US" sz="1600" b="0" dirty="0">
              <a:latin typeface="Arial"/>
              <a:cs typeface="Arial"/>
            </a:endParaRPr>
          </a:p>
        </p:txBody>
      </p:sp>
      <p:graphicFrame>
        <p:nvGraphicFramePr>
          <p:cNvPr id="6" name="Content Placeholder 5">
            <a:extLst>
              <a:ext uri="{FF2B5EF4-FFF2-40B4-BE49-F238E27FC236}">
                <a16:creationId xmlns:a16="http://schemas.microsoft.com/office/drawing/2014/main" id="{4EB55EE2-28C8-0FB1-399E-59AE77CE33A3}"/>
              </a:ext>
            </a:extLst>
          </p:cNvPr>
          <p:cNvGraphicFramePr>
            <a:graphicFrameLocks noGrp="1"/>
          </p:cNvGraphicFramePr>
          <p:nvPr>
            <p:ph idx="1"/>
            <p:extLst>
              <p:ext uri="{D42A27DB-BD31-4B8C-83A1-F6EECF244321}">
                <p14:modId xmlns:p14="http://schemas.microsoft.com/office/powerpoint/2010/main" val="2707555741"/>
              </p:ext>
            </p:extLst>
          </p:nvPr>
        </p:nvGraphicFramePr>
        <p:xfrm>
          <a:off x="517899" y="971779"/>
          <a:ext cx="8255976" cy="1022084"/>
        </p:xfrm>
        <a:graphic>
          <a:graphicData uri="http://schemas.openxmlformats.org/drawingml/2006/table">
            <a:tbl>
              <a:tblPr firstRow="1" bandRow="1">
                <a:tableStyleId>{5C22544A-7EE6-4342-B048-85BDC9FD1C3A}</a:tableStyleId>
              </a:tblPr>
              <a:tblGrid>
                <a:gridCol w="8255976">
                  <a:extLst>
                    <a:ext uri="{9D8B030D-6E8A-4147-A177-3AD203B41FA5}">
                      <a16:colId xmlns:a16="http://schemas.microsoft.com/office/drawing/2014/main" val="20000"/>
                    </a:ext>
                  </a:extLst>
                </a:gridCol>
              </a:tblGrid>
              <a:tr h="284783">
                <a:tc>
                  <a:txBody>
                    <a:bodyPr/>
                    <a:lstStyle/>
                    <a:p>
                      <a:pPr marL="0" lvl="0" indent="0">
                        <a:buNone/>
                      </a:pPr>
                      <a:r>
                        <a:rPr lang="en-US" dirty="0"/>
                        <a:t>Chat Language Models</a:t>
                      </a:r>
                      <a:endParaRPr dirty="0"/>
                    </a:p>
                  </a:txBody>
                  <a:tcPr/>
                </a:tc>
                <a:extLst>
                  <a:ext uri="{0D108BD9-81ED-4DB2-BD59-A6C34878D82A}">
                    <a16:rowId xmlns:a16="http://schemas.microsoft.com/office/drawing/2014/main" val="10000"/>
                  </a:ext>
                </a:extLst>
              </a:tr>
              <a:tr h="362452">
                <a:tc>
                  <a:txBody>
                    <a:bodyPr/>
                    <a:lstStyle/>
                    <a:p>
                      <a:pPr marL="0" lvl="0" indent="0">
                        <a:buNone/>
                      </a:pPr>
                      <a:r>
                        <a:rPr lang="en-US" dirty="0"/>
                        <a:t>gpt-oss-120b-131072</a:t>
                      </a:r>
                      <a:r>
                        <a:rPr lang="en-US" baseline="30000" dirty="0"/>
                        <a:t>R</a:t>
                      </a:r>
                      <a:r>
                        <a:rPr lang="en-US" b="1" baseline="30000" dirty="0">
                          <a:solidFill>
                            <a:srgbClr val="C00000"/>
                          </a:solidFill>
                        </a:rPr>
                        <a:t>H</a:t>
                      </a:r>
                    </a:p>
                  </a:txBody>
                  <a:tcPr/>
                </a:tc>
                <a:extLst>
                  <a:ext uri="{0D108BD9-81ED-4DB2-BD59-A6C34878D82A}">
                    <a16:rowId xmlns:a16="http://schemas.microsoft.com/office/drawing/2014/main" val="10001"/>
                  </a:ext>
                </a:extLst>
              </a:tr>
              <a:tr h="362452">
                <a:tc>
                  <a:txBody>
                    <a:bodyPr/>
                    <a:lstStyle/>
                    <a:p>
                      <a:pPr marL="0" lvl="0" indent="0">
                        <a:buNone/>
                      </a:pPr>
                      <a:r>
                        <a:rPr lang="en-US" sz="1350" b="0" i="0" kern="1200" dirty="0">
                          <a:solidFill>
                            <a:schemeClr val="dk1"/>
                          </a:solidFill>
                          <a:effectLst/>
                          <a:latin typeface="+mn-lt"/>
                          <a:ea typeface="+mn-ea"/>
                          <a:cs typeface="+mn-cs"/>
                        </a:rPr>
                        <a:t>Llama-4-Maverick-17B-128E-Instruct</a:t>
                      </a:r>
                      <a:r>
                        <a:rPr lang="en-US" b="1" baseline="30000" dirty="0">
                          <a:solidFill>
                            <a:srgbClr val="C00000"/>
                          </a:solidFill>
                        </a:rPr>
                        <a:t>H</a:t>
                      </a:r>
                    </a:p>
                  </a:txBody>
                  <a:tcPr/>
                </a:tc>
                <a:extLst>
                  <a:ext uri="{0D108BD9-81ED-4DB2-BD59-A6C34878D82A}">
                    <a16:rowId xmlns:a16="http://schemas.microsoft.com/office/drawing/2014/main" val="2872579903"/>
                  </a:ext>
                </a:extLst>
              </a:tr>
            </a:tbl>
          </a:graphicData>
        </a:graphic>
      </p:graphicFrame>
      <p:sp>
        <p:nvSpPr>
          <p:cNvPr id="8" name="Text Placeholder 4">
            <a:extLst>
              <a:ext uri="{FF2B5EF4-FFF2-40B4-BE49-F238E27FC236}">
                <a16:creationId xmlns:a16="http://schemas.microsoft.com/office/drawing/2014/main" id="{AE41756E-DC78-8107-212A-88A4E01D0F9A}"/>
              </a:ext>
            </a:extLst>
          </p:cNvPr>
          <p:cNvSpPr txBox="1">
            <a:spLocks/>
          </p:cNvSpPr>
          <p:nvPr/>
        </p:nvSpPr>
        <p:spPr>
          <a:xfrm>
            <a:off x="7467603" y="244787"/>
            <a:ext cx="1560784" cy="813664"/>
          </a:xfrm>
          <a:prstGeom prst="rect">
            <a:avLst/>
          </a:prstGeom>
          <a:solidFill>
            <a:schemeClr val="accent1">
              <a:tint val="20000"/>
            </a:schemeClr>
          </a:solidFill>
          <a:ln w="15875">
            <a:solidFill>
              <a:schemeClr val="bg1">
                <a:lumMod val="50000"/>
              </a:schemeClr>
            </a:solidFill>
          </a:ln>
        </p:spPr>
        <p:txBody>
          <a:bodyPr lIns="91440" tIns="45720" rIns="91440" bIns="45720" anchor="t"/>
          <a:lstStyle>
            <a:lvl1pPr marL="164592" indent="-164592" algn="l" defTabSz="685800" rtl="0" eaLnBrk="1" latinLnBrk="0" hangingPunct="1">
              <a:lnSpc>
                <a:spcPct val="100000"/>
              </a:lnSpc>
              <a:spcBef>
                <a:spcPts val="900"/>
              </a:spcBef>
              <a:spcAft>
                <a:spcPts val="0"/>
              </a:spcAft>
              <a:buFont typeface="Wingdings" pitchFamily="2" charset="2"/>
              <a:buChar char="§"/>
              <a:defRPr sz="1800" kern="1200">
                <a:solidFill>
                  <a:schemeClr val="tx1"/>
                </a:solidFill>
                <a:latin typeface="+mn-lt"/>
                <a:ea typeface="+mn-ea"/>
                <a:cs typeface="+mn-cs"/>
              </a:defRPr>
            </a:lvl1pPr>
            <a:lvl2pPr marL="463550" indent="-25603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2pPr>
            <a:lvl3pPr marL="577850" indent="-142875" algn="l" defTabSz="685800" rtl="0" eaLnBrk="1" latinLnBrk="0" hangingPunct="1">
              <a:lnSpc>
                <a:spcPct val="100000"/>
              </a:lnSpc>
              <a:spcBef>
                <a:spcPts val="300"/>
              </a:spcBef>
              <a:spcAft>
                <a:spcPts val="0"/>
              </a:spcAft>
              <a:buFont typeface="Arial" panose="020B0604020202020204" pitchFamily="34" charset="0"/>
              <a:buChar char="•"/>
              <a:tabLst/>
              <a:defRPr sz="1800" kern="1200">
                <a:solidFill>
                  <a:schemeClr val="tx1"/>
                </a:solidFill>
                <a:latin typeface="+mn-lt"/>
                <a:ea typeface="+mn-ea"/>
                <a:cs typeface="+mn-cs"/>
              </a:defRPr>
            </a:lvl3pPr>
            <a:lvl4pPr marL="862013" indent="-25603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4pPr>
            <a:lvl5pPr marL="1031875" indent="-16459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300"/>
              </a:spcBef>
              <a:buNone/>
            </a:pPr>
            <a:r>
              <a:rPr lang="en-US" sz="1000" b="1" dirty="0"/>
              <a:t>B</a:t>
            </a:r>
            <a:r>
              <a:rPr lang="en-US" sz="1000" dirty="0"/>
              <a:t> - Batch enabled</a:t>
            </a:r>
          </a:p>
          <a:p>
            <a:pPr marL="0" indent="0">
              <a:spcBef>
                <a:spcPts val="300"/>
              </a:spcBef>
              <a:buNone/>
            </a:pPr>
            <a:r>
              <a:rPr lang="en-US" sz="1000" b="1" dirty="0"/>
              <a:t>T</a:t>
            </a:r>
            <a:r>
              <a:rPr lang="en-US" sz="1000" dirty="0"/>
              <a:t> - Tool calling enabled</a:t>
            </a:r>
            <a:endParaRPr lang="en-US" sz="1000" dirty="0">
              <a:cs typeface="Arial"/>
            </a:endParaRPr>
          </a:p>
          <a:p>
            <a:pPr marL="0" indent="0">
              <a:spcBef>
                <a:spcPts val="300"/>
              </a:spcBef>
              <a:buNone/>
            </a:pPr>
            <a:r>
              <a:rPr lang="en-US" sz="1000" b="1" dirty="0"/>
              <a:t>R</a:t>
            </a:r>
            <a:r>
              <a:rPr lang="en-US" sz="1000" dirty="0"/>
              <a:t> - Reasoning enabled</a:t>
            </a:r>
            <a:endParaRPr lang="en-US" sz="1000" dirty="0">
              <a:cs typeface="Arial"/>
            </a:endParaRPr>
          </a:p>
          <a:p>
            <a:pPr marL="0" indent="0">
              <a:spcBef>
                <a:spcPts val="300"/>
              </a:spcBef>
              <a:buNone/>
            </a:pPr>
            <a:r>
              <a:rPr lang="en-US" sz="1000" b="1" dirty="0">
                <a:solidFill>
                  <a:srgbClr val="C00000"/>
                </a:solidFill>
                <a:cs typeface="Arial"/>
              </a:rPr>
              <a:t>H - Always hot</a:t>
            </a:r>
          </a:p>
          <a:p>
            <a:pPr marL="0" indent="0">
              <a:buNone/>
            </a:pPr>
            <a:endParaRPr lang="en-US" sz="1000"/>
          </a:p>
          <a:p>
            <a:pPr marL="0" indent="0">
              <a:buNone/>
            </a:pPr>
            <a:endParaRPr lang="en-US" sz="1000">
              <a:cs typeface="Arial" panose="020B0604020202020204"/>
            </a:endParaRPr>
          </a:p>
        </p:txBody>
      </p:sp>
      <p:sp>
        <p:nvSpPr>
          <p:cNvPr id="4" name="Content Placeholder 2">
            <a:extLst>
              <a:ext uri="{FF2B5EF4-FFF2-40B4-BE49-F238E27FC236}">
                <a16:creationId xmlns:a16="http://schemas.microsoft.com/office/drawing/2014/main" id="{7B6F50AD-C01B-FAD9-66D4-68FC33E4CA3A}"/>
              </a:ext>
            </a:extLst>
          </p:cNvPr>
          <p:cNvSpPr txBox="1">
            <a:spLocks/>
          </p:cNvSpPr>
          <p:nvPr/>
        </p:nvSpPr>
        <p:spPr>
          <a:xfrm>
            <a:off x="566848" y="2470494"/>
            <a:ext cx="8010939" cy="1679688"/>
          </a:xfrm>
          <a:prstGeom prst="rect">
            <a:avLst/>
          </a:prstGeom>
        </p:spPr>
        <p:txBody>
          <a:bodyPr vert="horz" lIns="0" tIns="0" rIns="0" bIns="0" rtlCol="0" anchor="t">
            <a:normAutofit/>
          </a:bodyPr>
          <a:lstStyle>
            <a:lvl1pPr marL="164592" indent="-164592" algn="l" defTabSz="685800" rtl="0" eaLnBrk="1" latinLnBrk="0" hangingPunct="1">
              <a:lnSpc>
                <a:spcPct val="100000"/>
              </a:lnSpc>
              <a:spcBef>
                <a:spcPts val="900"/>
              </a:spcBef>
              <a:spcAft>
                <a:spcPts val="0"/>
              </a:spcAft>
              <a:buFont typeface="Wingdings" pitchFamily="2" charset="2"/>
              <a:buChar char="§"/>
              <a:defRPr sz="1800" kern="1200">
                <a:solidFill>
                  <a:schemeClr val="tx1"/>
                </a:solidFill>
                <a:latin typeface="+mn-lt"/>
                <a:ea typeface="+mn-ea"/>
                <a:cs typeface="+mn-cs"/>
              </a:defRPr>
            </a:lvl1pPr>
            <a:lvl2pPr marL="463550" indent="-25603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2pPr>
            <a:lvl3pPr marL="577850" indent="-142875" algn="l" defTabSz="685800" rtl="0" eaLnBrk="1" latinLnBrk="0" hangingPunct="1">
              <a:lnSpc>
                <a:spcPct val="100000"/>
              </a:lnSpc>
              <a:spcBef>
                <a:spcPts val="300"/>
              </a:spcBef>
              <a:spcAft>
                <a:spcPts val="0"/>
              </a:spcAft>
              <a:buFont typeface="Arial" panose="020B0604020202020204" pitchFamily="34" charset="0"/>
              <a:buChar char="•"/>
              <a:tabLst/>
              <a:defRPr sz="1800" kern="1200">
                <a:solidFill>
                  <a:schemeClr val="tx1"/>
                </a:solidFill>
                <a:latin typeface="+mn-lt"/>
                <a:ea typeface="+mn-ea"/>
                <a:cs typeface="+mn-cs"/>
              </a:defRPr>
            </a:lvl3pPr>
            <a:lvl4pPr marL="862013" indent="-25603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4pPr>
            <a:lvl5pPr marL="1031875" indent="-16459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07010" lvl="1" indent="0">
              <a:buNone/>
            </a:pPr>
            <a:endParaRPr lang="en-CA" sz="800" b="1" dirty="0">
              <a:cs typeface="Arial"/>
            </a:endParaRPr>
          </a:p>
          <a:p>
            <a:pPr marL="0" indent="0" algn="ctr">
              <a:buNone/>
            </a:pPr>
            <a:r>
              <a:rPr lang="en-CA" sz="1600" dirty="0">
                <a:cs typeface="Arial"/>
              </a:rPr>
              <a:t>While Metis currently host less models than Sophia, our Gateway API has a direct connection to its models (i.e. does not rely on Globus Compute). This significantly reduces latency and improves the user experience on our web chat interface.</a:t>
            </a:r>
          </a:p>
          <a:p>
            <a:pPr marL="0" indent="0">
              <a:buNone/>
            </a:pPr>
            <a:endParaRPr lang="en-CA" b="1" dirty="0">
              <a:cs typeface="Arial"/>
            </a:endParaRPr>
          </a:p>
        </p:txBody>
      </p:sp>
    </p:spTree>
    <p:extLst>
      <p:ext uri="{BB962C8B-B14F-4D97-AF65-F5344CB8AC3E}">
        <p14:creationId xmlns:p14="http://schemas.microsoft.com/office/powerpoint/2010/main" val="585561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970F-9445-C3E6-B37E-E5B175732796}"/>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0485180-D2E9-AE9A-D8DF-FE673FC69E92}"/>
              </a:ext>
            </a:extLst>
          </p:cNvPr>
          <p:cNvSpPr txBox="1">
            <a:spLocks/>
          </p:cNvSpPr>
          <p:nvPr/>
        </p:nvSpPr>
        <p:spPr>
          <a:xfrm>
            <a:off x="457200" y="247650"/>
            <a:ext cx="8382000" cy="396162"/>
          </a:xfrm>
          <a:prstGeom prst="rect">
            <a:avLst/>
          </a:prstGeom>
        </p:spPr>
        <p:txBody>
          <a:bodyPr vert="horz" lIns="0" tIns="0" rIns="0" bIns="0" rtlCol="0" anchor="t" anchorCtr="0">
            <a:noAutofit/>
          </a:bodyPr>
          <a:lstStyle>
            <a:lvl1pPr marL="0" marR="0" indent="0" algn="l" defTabSz="685800" rtl="0" eaLnBrk="1" fontAlgn="auto" latinLnBrk="0" hangingPunct="1">
              <a:lnSpc>
                <a:spcPct val="90000"/>
              </a:lnSpc>
              <a:spcBef>
                <a:spcPct val="0"/>
              </a:spcBef>
              <a:spcAft>
                <a:spcPts val="0"/>
              </a:spcAft>
              <a:buClrTx/>
              <a:buSzTx/>
              <a:buFontTx/>
              <a:buNone/>
              <a:tabLst/>
              <a:defRPr sz="2800" b="1" i="0" kern="1200" cap="all" baseline="0">
                <a:solidFill>
                  <a:schemeClr val="tx1"/>
                </a:solidFill>
                <a:latin typeface="Arial" panose="020B0604020202020204" pitchFamily="34" charset="0"/>
                <a:ea typeface="+mj-ea"/>
                <a:cs typeface="+mj-cs"/>
              </a:defRPr>
            </a:lvl1pPr>
          </a:lstStyle>
          <a:p>
            <a:r>
              <a:rPr lang="en-CA" sz="2400" dirty="0"/>
              <a:t>Future work</a:t>
            </a:r>
          </a:p>
        </p:txBody>
      </p:sp>
      <p:sp>
        <p:nvSpPr>
          <p:cNvPr id="4" name="Content Placeholder 2">
            <a:extLst>
              <a:ext uri="{FF2B5EF4-FFF2-40B4-BE49-F238E27FC236}">
                <a16:creationId xmlns:a16="http://schemas.microsoft.com/office/drawing/2014/main" id="{130DD69E-3064-45ED-CC99-A99F97902BB9}"/>
              </a:ext>
            </a:extLst>
          </p:cNvPr>
          <p:cNvSpPr>
            <a:spLocks noGrp="1"/>
          </p:cNvSpPr>
          <p:nvPr>
            <p:ph idx="1"/>
          </p:nvPr>
        </p:nvSpPr>
        <p:spPr>
          <a:xfrm>
            <a:off x="604730" y="972244"/>
            <a:ext cx="8402409" cy="2971673"/>
          </a:xfrm>
        </p:spPr>
        <p:txBody>
          <a:bodyPr vert="horz" lIns="0" tIns="0" rIns="0" bIns="0" rtlCol="0" anchor="t">
            <a:normAutofit/>
          </a:bodyPr>
          <a:lstStyle/>
          <a:p>
            <a:pPr marL="164465" indent="-164465">
              <a:buFont typeface="Arial" pitchFamily="2" charset="2"/>
              <a:buChar char="•"/>
            </a:pPr>
            <a:r>
              <a:rPr lang="en-US" sz="1700" dirty="0">
                <a:cs typeface="Arial"/>
              </a:rPr>
              <a:t>Tool calling integration</a:t>
            </a:r>
            <a:endParaRPr lang="en-US" sz="1700" dirty="0"/>
          </a:p>
          <a:p>
            <a:pPr marL="164465" indent="-164465">
              <a:buFont typeface="Arial" pitchFamily="2" charset="2"/>
              <a:buChar char="•"/>
            </a:pPr>
            <a:r>
              <a:rPr lang="en-US" sz="1700"/>
              <a:t>Working towards centralized logs and monitoring</a:t>
            </a:r>
            <a:endParaRPr lang="en-US" sz="1700">
              <a:cs typeface="Arial" panose="020B0604020202020204"/>
            </a:endParaRPr>
          </a:p>
          <a:p>
            <a:pPr marL="164465" indent="-164465">
              <a:buFont typeface="Arial" pitchFamily="2" charset="2"/>
              <a:buChar char="•"/>
            </a:pPr>
            <a:r>
              <a:rPr lang="en-US" sz="1700" dirty="0"/>
              <a:t>Host Gateway API on Kubernetes</a:t>
            </a:r>
            <a:endParaRPr lang="en-US" sz="1700" dirty="0">
              <a:cs typeface="Arial" panose="020B0604020202020204"/>
            </a:endParaRPr>
          </a:p>
          <a:p>
            <a:pPr marL="164465" indent="-164465">
              <a:buFont typeface="Arial" pitchFamily="2" charset="2"/>
              <a:buChar char="•"/>
            </a:pPr>
            <a:r>
              <a:rPr lang="en-US" sz="1700" dirty="0"/>
              <a:t>Implement model failure resiliency</a:t>
            </a:r>
            <a:endParaRPr lang="en-US" sz="1700" dirty="0">
              <a:cs typeface="Arial" panose="020B0604020202020204"/>
            </a:endParaRPr>
          </a:p>
          <a:p>
            <a:pPr marL="164465" indent="-164465">
              <a:buFont typeface="Arial" pitchFamily="2" charset="2"/>
              <a:buChar char="•"/>
            </a:pPr>
            <a:r>
              <a:rPr lang="en-US" sz="1700" dirty="0">
                <a:cs typeface="Arial" panose="020B0604020202020204"/>
              </a:rPr>
              <a:t>Integrate with local scheduler API to query job status and delete jobs</a:t>
            </a:r>
          </a:p>
          <a:p>
            <a:pPr marL="164465" indent="-164465">
              <a:buFont typeface="Arial" pitchFamily="2" charset="2"/>
              <a:buChar char="•"/>
            </a:pPr>
            <a:r>
              <a:rPr lang="en-US" sz="1700" dirty="0">
                <a:cs typeface="Arial" panose="020B0604020202020204"/>
              </a:rPr>
              <a:t>Improve federated routing to offload requests to multiple clusters</a:t>
            </a:r>
          </a:p>
          <a:p>
            <a:pPr marL="164465" indent="-164465">
              <a:buFont typeface="Arial" pitchFamily="2" charset="2"/>
              <a:buChar char="•"/>
            </a:pPr>
            <a:r>
              <a:rPr lang="en-US" sz="1700" dirty="0">
                <a:cs typeface="Arial" panose="020B0604020202020204"/>
              </a:rPr>
              <a:t>More dedicated resources (including Tara and Minerva from NVIDIA)</a:t>
            </a:r>
          </a:p>
          <a:p>
            <a:pPr marL="164465" indent="-164465">
              <a:buFont typeface="Arial" pitchFamily="2" charset="2"/>
              <a:buChar char="•"/>
            </a:pPr>
            <a:r>
              <a:rPr lang="en-US" sz="1700" dirty="0">
                <a:cs typeface="Arial" panose="020B0604020202020204"/>
              </a:rPr>
              <a:t>Implement Globus-Flow base batch system for users outside of ALCF </a:t>
            </a:r>
          </a:p>
          <a:p>
            <a:pPr marL="164465" indent="-164465">
              <a:buFont typeface="Arial" pitchFamily="2" charset="2"/>
              <a:buChar char="•"/>
            </a:pPr>
            <a:endParaRPr lang="en-US" sz="1700" dirty="0">
              <a:cs typeface="Arial" panose="020B0604020202020204"/>
            </a:endParaRPr>
          </a:p>
          <a:p>
            <a:pPr marL="0" indent="0">
              <a:buNone/>
            </a:pPr>
            <a:endParaRPr lang="en-US" sz="1700" dirty="0">
              <a:cs typeface="Arial" panose="020B0604020202020204"/>
            </a:endParaRPr>
          </a:p>
        </p:txBody>
      </p:sp>
    </p:spTree>
    <p:extLst>
      <p:ext uri="{BB962C8B-B14F-4D97-AF65-F5344CB8AC3E}">
        <p14:creationId xmlns:p14="http://schemas.microsoft.com/office/powerpoint/2010/main" val="3450666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E97D692-50E9-9997-8A4A-7E76A9ACC3FB}"/>
              </a:ext>
            </a:extLst>
          </p:cNvPr>
          <p:cNvPicPr>
            <a:picLocks noChangeAspect="1"/>
          </p:cNvPicPr>
          <p:nvPr/>
        </p:nvPicPr>
        <p:blipFill>
          <a:blip r:embed="rId3"/>
          <a:stretch>
            <a:fillRect/>
          </a:stretch>
        </p:blipFill>
        <p:spPr>
          <a:xfrm>
            <a:off x="5022737" y="612321"/>
            <a:ext cx="2859201" cy="2102304"/>
          </a:xfrm>
          <a:prstGeom prst="rect">
            <a:avLst/>
          </a:prstGeom>
        </p:spPr>
      </p:pic>
      <p:pic>
        <p:nvPicPr>
          <p:cNvPr id="6" name="Picture 8" descr="SambaNova AI System in the lab">
            <a:extLst>
              <a:ext uri="{FF2B5EF4-FFF2-40B4-BE49-F238E27FC236}">
                <a16:creationId xmlns:a16="http://schemas.microsoft.com/office/drawing/2014/main" id="{CB91CE44-F4B5-DA62-1A80-ADBA0C4C19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64" t="3043" r="15977" b="-223"/>
          <a:stretch>
            <a:fillRect/>
          </a:stretch>
        </p:blipFill>
        <p:spPr bwMode="auto">
          <a:xfrm>
            <a:off x="1369475" y="634167"/>
            <a:ext cx="2870629" cy="20180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3F7D57C-0100-4DB5-1EC6-056D60772D8C}"/>
              </a:ext>
            </a:extLst>
          </p:cNvPr>
          <p:cNvPicPr>
            <a:picLocks noChangeAspect="1"/>
          </p:cNvPicPr>
          <p:nvPr/>
        </p:nvPicPr>
        <p:blipFill>
          <a:blip r:embed="rId5"/>
          <a:srcRect t="4611" r="-294" b="10446"/>
          <a:stretch>
            <a:fillRect/>
          </a:stretch>
        </p:blipFill>
        <p:spPr>
          <a:xfrm>
            <a:off x="1368382" y="2782814"/>
            <a:ext cx="2871812" cy="1940185"/>
          </a:xfrm>
          <a:prstGeom prst="rect">
            <a:avLst/>
          </a:prstGeom>
        </p:spPr>
      </p:pic>
      <p:sp>
        <p:nvSpPr>
          <p:cNvPr id="11" name="TextBox 10">
            <a:extLst>
              <a:ext uri="{FF2B5EF4-FFF2-40B4-BE49-F238E27FC236}">
                <a16:creationId xmlns:a16="http://schemas.microsoft.com/office/drawing/2014/main" id="{5DA78DDF-E505-9AEC-AB79-B6C6AEA80ADC}"/>
              </a:ext>
            </a:extLst>
          </p:cNvPr>
          <p:cNvSpPr txBox="1"/>
          <p:nvPr/>
        </p:nvSpPr>
        <p:spPr>
          <a:xfrm>
            <a:off x="1462020" y="4420540"/>
            <a:ext cx="1928733" cy="300082"/>
          </a:xfrm>
          <a:prstGeom prst="rect">
            <a:avLst/>
          </a:prstGeom>
          <a:noFill/>
        </p:spPr>
        <p:txBody>
          <a:bodyPr wrap="none" lIns="91440" tIns="45720" rIns="91440" bIns="45720" rtlCol="0" anchor="t">
            <a:spAutoFit/>
          </a:bodyPr>
          <a:lstStyle/>
          <a:p>
            <a:r>
              <a:rPr lang="en-US" sz="1350" b="1" dirty="0">
                <a:solidFill>
                  <a:srgbClr val="FFFF00"/>
                </a:solidFill>
              </a:rPr>
              <a:t>Minerva NVIDIA B200</a:t>
            </a:r>
          </a:p>
        </p:txBody>
      </p:sp>
      <p:sp>
        <p:nvSpPr>
          <p:cNvPr id="13" name="TextBox 12">
            <a:extLst>
              <a:ext uri="{FF2B5EF4-FFF2-40B4-BE49-F238E27FC236}">
                <a16:creationId xmlns:a16="http://schemas.microsoft.com/office/drawing/2014/main" id="{F8B3174B-1AB2-4BB9-CBB3-945E8DCEF061}"/>
              </a:ext>
            </a:extLst>
          </p:cNvPr>
          <p:cNvSpPr txBox="1"/>
          <p:nvPr/>
        </p:nvSpPr>
        <p:spPr>
          <a:xfrm>
            <a:off x="1429614" y="2393266"/>
            <a:ext cx="2395278" cy="300082"/>
          </a:xfrm>
          <a:prstGeom prst="rect">
            <a:avLst/>
          </a:prstGeom>
          <a:noFill/>
        </p:spPr>
        <p:txBody>
          <a:bodyPr wrap="square" rtlCol="0">
            <a:spAutoFit/>
          </a:bodyPr>
          <a:lstStyle/>
          <a:p>
            <a:r>
              <a:rPr lang="en-US" sz="1350" b="1" dirty="0"/>
              <a:t>Metis (</a:t>
            </a:r>
            <a:r>
              <a:rPr lang="en-US" sz="1350" b="1" dirty="0" err="1"/>
              <a:t>SambaNova</a:t>
            </a:r>
            <a:r>
              <a:rPr lang="en-US" sz="1350" b="1" dirty="0"/>
              <a:t> SN40L)</a:t>
            </a:r>
          </a:p>
        </p:txBody>
      </p:sp>
      <p:pic>
        <p:nvPicPr>
          <p:cNvPr id="1026" name="Picture 2" descr="Polaris | Argonne Leadership Computing Facility">
            <a:extLst>
              <a:ext uri="{FF2B5EF4-FFF2-40B4-BE49-F238E27FC236}">
                <a16:creationId xmlns:a16="http://schemas.microsoft.com/office/drawing/2014/main" id="{4080FE2F-3709-B7CF-8416-6066F8533E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520" t="-8" r="2996" b="5281"/>
          <a:stretch>
            <a:fillRect/>
          </a:stretch>
        </p:blipFill>
        <p:spPr bwMode="auto">
          <a:xfrm>
            <a:off x="5022665" y="2777764"/>
            <a:ext cx="2872145" cy="19449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CDA6F95-B43F-51E7-3E24-F5808C3D31A3}"/>
              </a:ext>
            </a:extLst>
          </p:cNvPr>
          <p:cNvSpPr txBox="1"/>
          <p:nvPr/>
        </p:nvSpPr>
        <p:spPr>
          <a:xfrm>
            <a:off x="6563042" y="4428736"/>
            <a:ext cx="1592514" cy="300082"/>
          </a:xfrm>
          <a:prstGeom prst="rect">
            <a:avLst/>
          </a:prstGeom>
          <a:noFill/>
        </p:spPr>
        <p:txBody>
          <a:bodyPr wrap="square" rtlCol="0">
            <a:spAutoFit/>
          </a:bodyPr>
          <a:lstStyle/>
          <a:p>
            <a:r>
              <a:rPr lang="en-US" sz="1350" b="1" dirty="0">
                <a:solidFill>
                  <a:srgbClr val="FFFF00"/>
                </a:solidFill>
              </a:rPr>
              <a:t>Sophia A100</a:t>
            </a:r>
          </a:p>
        </p:txBody>
      </p:sp>
      <p:sp>
        <p:nvSpPr>
          <p:cNvPr id="3" name="Title 1">
            <a:extLst>
              <a:ext uri="{FF2B5EF4-FFF2-40B4-BE49-F238E27FC236}">
                <a16:creationId xmlns:a16="http://schemas.microsoft.com/office/drawing/2014/main" id="{24DB772D-A992-C2AC-7984-7A98A1970919}"/>
              </a:ext>
            </a:extLst>
          </p:cNvPr>
          <p:cNvSpPr>
            <a:spLocks noGrp="1"/>
          </p:cNvSpPr>
          <p:nvPr>
            <p:ph type="title"/>
          </p:nvPr>
        </p:nvSpPr>
        <p:spPr>
          <a:xfrm>
            <a:off x="457200" y="247650"/>
            <a:ext cx="8382000" cy="746522"/>
          </a:xfrm>
        </p:spPr>
        <p:txBody>
          <a:bodyPr anchor="t"/>
          <a:lstStyle/>
          <a:p>
            <a:r>
              <a:rPr lang="en-CA" sz="2000" dirty="0">
                <a:latin typeface="Arial"/>
                <a:cs typeface="Arial"/>
              </a:rPr>
              <a:t>ALCF is Deploying diverse inference systems for science</a:t>
            </a:r>
            <a:endParaRPr lang="en-US" sz="2000" dirty="0"/>
          </a:p>
        </p:txBody>
      </p:sp>
      <p:sp>
        <p:nvSpPr>
          <p:cNvPr id="16" name="TextBox 15">
            <a:extLst>
              <a:ext uri="{FF2B5EF4-FFF2-40B4-BE49-F238E27FC236}">
                <a16:creationId xmlns:a16="http://schemas.microsoft.com/office/drawing/2014/main" id="{FD44DC10-132D-1001-A6D6-2C0FE2251A15}"/>
              </a:ext>
            </a:extLst>
          </p:cNvPr>
          <p:cNvSpPr txBox="1"/>
          <p:nvPr/>
        </p:nvSpPr>
        <p:spPr>
          <a:xfrm>
            <a:off x="6044224" y="2395519"/>
            <a:ext cx="1762021" cy="300082"/>
          </a:xfrm>
          <a:prstGeom prst="rect">
            <a:avLst/>
          </a:prstGeom>
          <a:noFill/>
        </p:spPr>
        <p:txBody>
          <a:bodyPr wrap="none" lIns="91440" tIns="45720" rIns="91440" bIns="45720" rtlCol="0" anchor="t">
            <a:spAutoFit/>
          </a:bodyPr>
          <a:lstStyle/>
          <a:p>
            <a:r>
              <a:rPr lang="en-US" sz="1350" b="1" dirty="0">
                <a:solidFill>
                  <a:srgbClr val="FFFF00"/>
                </a:solidFill>
              </a:rPr>
              <a:t>Tara NVIDIA GH200</a:t>
            </a:r>
            <a:endParaRPr lang="en-US" dirty="0"/>
          </a:p>
        </p:txBody>
      </p:sp>
    </p:spTree>
    <p:extLst>
      <p:ext uri="{BB962C8B-B14F-4D97-AF65-F5344CB8AC3E}">
        <p14:creationId xmlns:p14="http://schemas.microsoft.com/office/powerpoint/2010/main" val="21761470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B6197B4-B17F-4541-AE75-111A6ED20B77}"/>
              </a:ext>
            </a:extLst>
          </p:cNvPr>
          <p:cNvSpPr>
            <a:spLocks noGrp="1"/>
          </p:cNvSpPr>
          <p:nvPr>
            <p:ph idx="1"/>
          </p:nvPr>
        </p:nvSpPr>
        <p:spPr>
          <a:xfrm>
            <a:off x="457691" y="1169891"/>
            <a:ext cx="8377914" cy="2462123"/>
          </a:xfrm>
        </p:spPr>
        <p:txBody>
          <a:bodyPr vert="horz" lIns="0" tIns="0" rIns="0" bIns="0" rtlCol="0" anchor="t">
            <a:normAutofit/>
          </a:bodyPr>
          <a:lstStyle/>
          <a:p>
            <a:pPr marL="0" indent="0" algn="ctr">
              <a:buNone/>
            </a:pPr>
            <a:r>
              <a:rPr lang="en-US" sz="1900" dirty="0"/>
              <a:t>Ryan Chard,</a:t>
            </a:r>
            <a:r>
              <a:rPr lang="en-US" sz="1900" b="1" dirty="0"/>
              <a:t> </a:t>
            </a:r>
            <a:r>
              <a:rPr lang="en-US" sz="1900" dirty="0"/>
              <a:t>Nick Saint, Tom Uram, Thang Pham, Murat Keceli, Rajeev Thakur, Ken </a:t>
            </a:r>
            <a:r>
              <a:rPr lang="en-US" sz="1900" err="1"/>
              <a:t>Raffenetti</a:t>
            </a:r>
            <a:r>
              <a:rPr lang="en-US" sz="1900" dirty="0"/>
              <a:t>, Le Chen, Yanfei Guo, Krishna Chetty, Murali Emani, Khalid Hossain, Nathan Nichols, Rachana Ananthakrishnan, Anthony Avarca, Bill Allcock, Tommie Jackson, Ian Foster, Mike Papka, Rick Stevens, ALCF and CELS Operations, Globus Labs, and many more.</a:t>
            </a:r>
            <a:br>
              <a:rPr lang="en-US" sz="1900" dirty="0"/>
            </a:br>
            <a:endParaRPr lang="en-US" sz="1900" dirty="0">
              <a:cs typeface="Arial" panose="020B0604020202020204"/>
            </a:endParaRPr>
          </a:p>
          <a:p>
            <a:pPr marL="0" indent="0" algn="ctr">
              <a:buNone/>
            </a:pPr>
            <a:r>
              <a:rPr lang="en-US" sz="1900" dirty="0"/>
              <a:t>Joint collaboration with Globus</a:t>
            </a:r>
            <a:endParaRPr lang="en-US" sz="1900" dirty="0">
              <a:cs typeface="Arial" panose="020B0604020202020204"/>
            </a:endParaRPr>
          </a:p>
          <a:p>
            <a:pPr marL="114300" indent="0" algn="ctr">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07945451-88D8-1FB5-E0E5-6D3092173C5D}"/>
              </a:ext>
            </a:extLst>
          </p:cNvPr>
          <p:cNvSpPr txBox="1">
            <a:spLocks/>
          </p:cNvSpPr>
          <p:nvPr/>
        </p:nvSpPr>
        <p:spPr>
          <a:xfrm>
            <a:off x="457200" y="247650"/>
            <a:ext cx="8382000" cy="396162"/>
          </a:xfrm>
          <a:prstGeom prst="rect">
            <a:avLst/>
          </a:prstGeom>
        </p:spPr>
        <p:txBody>
          <a:bodyPr vert="horz" lIns="0" tIns="0" rIns="0" bIns="0" rtlCol="0" anchor="t" anchorCtr="0">
            <a:noAutofit/>
          </a:bodyPr>
          <a:lstStyle>
            <a:lvl1pPr marL="0" marR="0" indent="0" algn="l" defTabSz="685800" rtl="0" eaLnBrk="1" fontAlgn="auto" latinLnBrk="0" hangingPunct="1">
              <a:lnSpc>
                <a:spcPct val="90000"/>
              </a:lnSpc>
              <a:spcBef>
                <a:spcPct val="0"/>
              </a:spcBef>
              <a:spcAft>
                <a:spcPts val="0"/>
              </a:spcAft>
              <a:buClrTx/>
              <a:buSzTx/>
              <a:buFontTx/>
              <a:buNone/>
              <a:tabLst/>
              <a:defRPr sz="2800" b="1" i="0" kern="1200" cap="all" baseline="0">
                <a:solidFill>
                  <a:schemeClr val="tx1"/>
                </a:solidFill>
                <a:latin typeface="Arial" panose="020B0604020202020204" pitchFamily="34" charset="0"/>
                <a:ea typeface="+mj-ea"/>
                <a:cs typeface="+mj-cs"/>
              </a:defRPr>
            </a:lvl1pPr>
          </a:lstStyle>
          <a:p>
            <a:r>
              <a:rPr lang="en-CA" sz="2400" dirty="0">
                <a:latin typeface="Arial"/>
                <a:cs typeface="Arial"/>
              </a:rPr>
              <a:t>Large collaboration</a:t>
            </a:r>
            <a:endParaRPr lang="en-CA" sz="2400" dirty="0"/>
          </a:p>
        </p:txBody>
      </p:sp>
    </p:spTree>
    <p:extLst>
      <p:ext uri="{BB962C8B-B14F-4D97-AF65-F5344CB8AC3E}">
        <p14:creationId xmlns:p14="http://schemas.microsoft.com/office/powerpoint/2010/main" val="17386576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39658"/>
            <a:ext cx="8640535" cy="3509154"/>
          </a:xfrm>
        </p:spPr>
        <p:txBody>
          <a:bodyPr vert="horz" lIns="0" tIns="0" rIns="0" bIns="0" rtlCol="0" anchor="t">
            <a:normAutofit fontScale="92500"/>
          </a:bodyPr>
          <a:lstStyle/>
          <a:p>
            <a:pPr marL="0" indent="0">
              <a:buNone/>
            </a:pPr>
            <a:r>
              <a:rPr lang="en-US" b="1" dirty="0"/>
              <a:t>ALCF Inference Endpoints</a:t>
            </a:r>
            <a:r>
              <a:rPr b="1" dirty="0"/>
              <a:t> </a:t>
            </a:r>
            <a:r>
              <a:rPr lang="en-US" b="1" dirty="0"/>
              <a:t>democratize</a:t>
            </a:r>
            <a:r>
              <a:rPr b="1" dirty="0"/>
              <a:t> LLM access for scientific research by:</a:t>
            </a:r>
            <a:r>
              <a:rPr dirty="0"/>
              <a:t> </a:t>
            </a:r>
            <a:endParaRPr lang="en-US" dirty="0"/>
          </a:p>
          <a:p>
            <a:pPr marL="164465" lvl="0" indent="-164465">
              <a:buFont typeface="Arial" pitchFamily="2" charset="2"/>
              <a:buChar char="•"/>
            </a:pPr>
            <a:r>
              <a:rPr dirty="0"/>
              <a:t>Providing seamless access to </a:t>
            </a:r>
            <a:r>
              <a:rPr lang="en-US" dirty="0"/>
              <a:t>30</a:t>
            </a:r>
            <a:r>
              <a:rPr dirty="0"/>
              <a:t>+ cutting-edge models </a:t>
            </a:r>
            <a:endParaRPr lang="en-US" dirty="0">
              <a:cs typeface="Arial" panose="020B0604020202020204"/>
            </a:endParaRPr>
          </a:p>
          <a:p>
            <a:pPr marL="164465" lvl="0" indent="-164465">
              <a:buFont typeface="Arial" pitchFamily="2" charset="2"/>
              <a:buChar char="•"/>
            </a:pPr>
            <a:r>
              <a:rPr dirty="0"/>
              <a:t>Supporting diverse use cases: chat, vision, embeddings, agents, and batch processing </a:t>
            </a:r>
            <a:endParaRPr lang="en-US" dirty="0">
              <a:cs typeface="Arial" panose="020B0604020202020204"/>
            </a:endParaRPr>
          </a:p>
          <a:p>
            <a:pPr marL="164465" indent="-164465">
              <a:buFont typeface="Arial" pitchFamily="2" charset="2"/>
              <a:buChar char="•"/>
            </a:pPr>
            <a:r>
              <a:rPr lang="en-US" dirty="0"/>
              <a:t>Integrating</a:t>
            </a:r>
            <a:r>
              <a:rPr dirty="0"/>
              <a:t> with multiple HPC backends for optimal performance</a:t>
            </a:r>
            <a:endParaRPr lang="en-US" dirty="0">
              <a:cs typeface="Arial" panose="020B0604020202020204"/>
            </a:endParaRPr>
          </a:p>
          <a:p>
            <a:pPr marL="164465" indent="-164465">
              <a:buFont typeface="Arial" pitchFamily="2" charset="2"/>
              <a:buChar char="•"/>
            </a:pPr>
            <a:r>
              <a:rPr lang="en-US" dirty="0"/>
              <a:t>Auto scaling based on request workload</a:t>
            </a:r>
            <a:br>
              <a:rPr lang="en-US" dirty="0"/>
            </a:br>
            <a:endParaRPr lang="en-US" dirty="0">
              <a:cs typeface="Arial" panose="020B0604020202020204"/>
            </a:endParaRPr>
          </a:p>
          <a:p>
            <a:pPr marL="0" indent="0">
              <a:buNone/>
            </a:pPr>
            <a:r>
              <a:rPr b="1" dirty="0"/>
              <a:t>Web Interface</a:t>
            </a:r>
            <a:r>
              <a:rPr dirty="0"/>
              <a:t>: </a:t>
            </a:r>
            <a:r>
              <a:rPr dirty="0">
                <a:hlinkClick r:id="rId2"/>
              </a:rPr>
              <a:t>https://inference.alcf.anl.gov/</a:t>
            </a:r>
            <a:endParaRPr lang="en-US" dirty="0"/>
          </a:p>
          <a:p>
            <a:pPr marL="0" indent="0">
              <a:buNone/>
            </a:pPr>
            <a:r>
              <a:rPr b="1" dirty="0"/>
              <a:t>Documentation</a:t>
            </a:r>
            <a:r>
              <a:rPr lang="en-CA" sz="1500" dirty="0"/>
              <a:t> (usage examples)</a:t>
            </a:r>
            <a:r>
              <a:rPr dirty="0"/>
              <a:t>: </a:t>
            </a:r>
            <a:r>
              <a:rPr dirty="0">
                <a:hlinkClick r:id="rId3"/>
              </a:rPr>
              <a:t>https://docs.alcf.anl.gov/services/inference-endpoints/</a:t>
            </a:r>
            <a:r>
              <a:rPr dirty="0"/>
              <a:t> </a:t>
            </a:r>
            <a:endParaRPr lang="en-US" dirty="0">
              <a:cs typeface="Arial"/>
            </a:endParaRPr>
          </a:p>
          <a:p>
            <a:pPr marL="0" indent="0">
              <a:buNone/>
            </a:pPr>
            <a:r>
              <a:rPr b="1" dirty="0"/>
              <a:t>Contact</a:t>
            </a:r>
            <a:r>
              <a:rPr dirty="0"/>
              <a:t>: </a:t>
            </a:r>
            <a:r>
              <a:rPr lang="en-US" dirty="0">
                <a:hlinkClick r:id="rId4"/>
              </a:rPr>
              <a:t>support@alcf.anl.gov</a:t>
            </a:r>
          </a:p>
          <a:p>
            <a:pPr marL="0" indent="0">
              <a:buNone/>
            </a:pPr>
            <a:r>
              <a:rPr lang="en-US" sz="1700" b="1" dirty="0">
                <a:cs typeface="Arial"/>
              </a:rPr>
              <a:t>See our paper</a:t>
            </a:r>
            <a:r>
              <a:rPr lang="en-US" sz="1700" dirty="0">
                <a:cs typeface="Arial"/>
              </a:rPr>
              <a:t>: </a:t>
            </a:r>
            <a:r>
              <a:rPr lang="en-US" sz="1700" dirty="0">
                <a:cs typeface="Arial"/>
                <a:hlinkClick r:id="rId5"/>
              </a:rPr>
              <a:t>https://arxiv.org/abs/2510.13724</a:t>
            </a:r>
            <a:endParaRPr lang="en-US" sz="1700" dirty="0">
              <a:cs typeface="Arial"/>
            </a:endParaRPr>
          </a:p>
          <a:p>
            <a:pPr marL="0" indent="0">
              <a:buNone/>
            </a:pPr>
            <a:endParaRPr lang="en-US" dirty="0">
              <a:cs typeface="Arial"/>
            </a:endParaRPr>
          </a:p>
        </p:txBody>
      </p:sp>
      <p:sp>
        <p:nvSpPr>
          <p:cNvPr id="7" name="Title 1">
            <a:extLst>
              <a:ext uri="{FF2B5EF4-FFF2-40B4-BE49-F238E27FC236}">
                <a16:creationId xmlns:a16="http://schemas.microsoft.com/office/drawing/2014/main" id="{5B6EB928-F013-D055-397A-EB773DC81ECA}"/>
              </a:ext>
            </a:extLst>
          </p:cNvPr>
          <p:cNvSpPr txBox="1">
            <a:spLocks/>
          </p:cNvSpPr>
          <p:nvPr/>
        </p:nvSpPr>
        <p:spPr>
          <a:xfrm>
            <a:off x="457200" y="247650"/>
            <a:ext cx="8382000" cy="396162"/>
          </a:xfrm>
          <a:prstGeom prst="rect">
            <a:avLst/>
          </a:prstGeom>
        </p:spPr>
        <p:txBody>
          <a:bodyPr vert="horz" lIns="0" tIns="0" rIns="0" bIns="0" rtlCol="0" anchor="t" anchorCtr="0">
            <a:noAutofit/>
          </a:bodyPr>
          <a:lstStyle>
            <a:lvl1pPr marL="0" marR="0" indent="0" algn="l" defTabSz="685800" rtl="0" eaLnBrk="1" fontAlgn="auto" latinLnBrk="0" hangingPunct="1">
              <a:lnSpc>
                <a:spcPct val="90000"/>
              </a:lnSpc>
              <a:spcBef>
                <a:spcPct val="0"/>
              </a:spcBef>
              <a:spcAft>
                <a:spcPts val="0"/>
              </a:spcAft>
              <a:buClrTx/>
              <a:buSzTx/>
              <a:buFontTx/>
              <a:buNone/>
              <a:tabLst/>
              <a:defRPr sz="2800" b="1" i="0" kern="1200" cap="all" baseline="0">
                <a:solidFill>
                  <a:schemeClr val="tx1"/>
                </a:solidFill>
                <a:latin typeface="Arial" panose="020B0604020202020204" pitchFamily="34" charset="0"/>
                <a:ea typeface="+mj-ea"/>
                <a:cs typeface="+mj-cs"/>
              </a:defRPr>
            </a:lvl1pPr>
          </a:lstStyle>
          <a:p>
            <a:r>
              <a:rPr lang="en-CA" sz="2400" dirty="0">
                <a:latin typeface="Arial"/>
                <a:cs typeface="Arial"/>
              </a:rPr>
              <a:t>conclusion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EA745-D867-90CC-BD98-F2E5E400F9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8368A-1095-9AF0-EBC4-081F04CFC55E}"/>
              </a:ext>
            </a:extLst>
          </p:cNvPr>
          <p:cNvSpPr>
            <a:spLocks noGrp="1"/>
          </p:cNvSpPr>
          <p:nvPr>
            <p:ph type="title"/>
          </p:nvPr>
        </p:nvSpPr>
        <p:spPr>
          <a:xfrm>
            <a:off x="1692876" y="1917954"/>
            <a:ext cx="8382000" cy="746522"/>
          </a:xfrm>
        </p:spPr>
        <p:txBody>
          <a:bodyPr/>
          <a:lstStyle/>
          <a:p>
            <a:r>
              <a:rPr lang="en-US">
                <a:latin typeface="Arial"/>
                <a:cs typeface="Arial"/>
              </a:rPr>
              <a:t>THANK YOU</a:t>
            </a:r>
            <a:endParaRPr lang="en-US"/>
          </a:p>
        </p:txBody>
      </p:sp>
    </p:spTree>
    <p:extLst>
      <p:ext uri="{BB962C8B-B14F-4D97-AF65-F5344CB8AC3E}">
        <p14:creationId xmlns:p14="http://schemas.microsoft.com/office/powerpoint/2010/main" val="2152409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F7F1D-E8FE-BD91-5D59-57B4DA39D6C9}"/>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34B3A9F-64DB-832B-7D8A-49EC73126EC1}"/>
              </a:ext>
            </a:extLst>
          </p:cNvPr>
          <p:cNvSpPr>
            <a:spLocks noGrp="1"/>
          </p:cNvSpPr>
          <p:nvPr>
            <p:ph type="title"/>
          </p:nvPr>
        </p:nvSpPr>
        <p:spPr>
          <a:xfrm>
            <a:off x="457200" y="247650"/>
            <a:ext cx="8382000" cy="746522"/>
          </a:xfrm>
        </p:spPr>
        <p:txBody>
          <a:bodyPr anchor="t"/>
          <a:lstStyle/>
          <a:p>
            <a:r>
              <a:rPr lang="en-CA" sz="2400" dirty="0">
                <a:latin typeface="Arial"/>
                <a:cs typeface="Arial"/>
              </a:rPr>
              <a:t>Some inference service use-cases</a:t>
            </a:r>
            <a:endParaRPr lang="en-US" dirty="0"/>
          </a:p>
        </p:txBody>
      </p:sp>
      <p:pic>
        <p:nvPicPr>
          <p:cNvPr id="9" name="Picture 8" descr="Diagram&#10;&#10;AI-generated content may be incorrect.">
            <a:extLst>
              <a:ext uri="{FF2B5EF4-FFF2-40B4-BE49-F238E27FC236}">
                <a16:creationId xmlns:a16="http://schemas.microsoft.com/office/drawing/2014/main" id="{991466A0-E932-6A8B-4732-2B6987A37643}"/>
              </a:ext>
            </a:extLst>
          </p:cNvPr>
          <p:cNvPicPr>
            <a:picLocks noChangeAspect="1"/>
          </p:cNvPicPr>
          <p:nvPr/>
        </p:nvPicPr>
        <p:blipFill>
          <a:blip r:embed="rId2"/>
          <a:stretch>
            <a:fillRect/>
          </a:stretch>
        </p:blipFill>
        <p:spPr>
          <a:xfrm>
            <a:off x="699927" y="818931"/>
            <a:ext cx="3712464" cy="1739749"/>
          </a:xfrm>
          <a:prstGeom prst="rect">
            <a:avLst/>
          </a:prstGeom>
        </p:spPr>
      </p:pic>
      <p:sp>
        <p:nvSpPr>
          <p:cNvPr id="14" name="TextBox 13">
            <a:extLst>
              <a:ext uri="{FF2B5EF4-FFF2-40B4-BE49-F238E27FC236}">
                <a16:creationId xmlns:a16="http://schemas.microsoft.com/office/drawing/2014/main" id="{51A41157-C892-98E7-E1AD-0FE04B04D721}"/>
              </a:ext>
            </a:extLst>
          </p:cNvPr>
          <p:cNvSpPr txBox="1"/>
          <p:nvPr/>
        </p:nvSpPr>
        <p:spPr>
          <a:xfrm>
            <a:off x="349483" y="617674"/>
            <a:ext cx="4617540" cy="276999"/>
          </a:xfrm>
          <a:prstGeom prst="rect">
            <a:avLst/>
          </a:prstGeom>
          <a:noFill/>
        </p:spPr>
        <p:txBody>
          <a:bodyPr wrap="square" lIns="91440" tIns="45720" rIns="91440" bIns="45720" anchor="t">
            <a:spAutoFit/>
          </a:bodyPr>
          <a:lstStyle/>
          <a:p>
            <a:pPr algn="ctr"/>
            <a:r>
              <a:rPr lang="en-CA" sz="1200" dirty="0" err="1"/>
              <a:t>ChemGraph</a:t>
            </a:r>
            <a:r>
              <a:rPr lang="en-CA" sz="1200" dirty="0"/>
              <a:t> – Thang et al. </a:t>
            </a:r>
            <a:r>
              <a:rPr lang="en-CA" sz="1100" dirty="0">
                <a:cs typeface="Arial"/>
                <a:hlinkClick r:id="rId3"/>
              </a:rPr>
              <a:t>https://www.arxiv.org/pdf/2506.06363</a:t>
            </a:r>
            <a:endParaRPr lang="en-CA" sz="1100" dirty="0">
              <a:cs typeface="Arial" panose="020B0604020202020204"/>
            </a:endParaRPr>
          </a:p>
        </p:txBody>
      </p:sp>
      <p:sp>
        <p:nvSpPr>
          <p:cNvPr id="2" name="TextBox 1">
            <a:extLst>
              <a:ext uri="{FF2B5EF4-FFF2-40B4-BE49-F238E27FC236}">
                <a16:creationId xmlns:a16="http://schemas.microsoft.com/office/drawing/2014/main" id="{B1AF72CF-7176-1839-4267-B42E73719DA9}"/>
              </a:ext>
            </a:extLst>
          </p:cNvPr>
          <p:cNvSpPr txBox="1"/>
          <p:nvPr/>
        </p:nvSpPr>
        <p:spPr>
          <a:xfrm>
            <a:off x="1652093" y="4785601"/>
            <a:ext cx="6642936" cy="276999"/>
          </a:xfrm>
          <a:prstGeom prst="rect">
            <a:avLst/>
          </a:prstGeom>
          <a:noFill/>
        </p:spPr>
        <p:txBody>
          <a:bodyPr wrap="square" lIns="91440" tIns="45720" rIns="91440" bIns="45720" anchor="t">
            <a:spAutoFit/>
          </a:bodyPr>
          <a:lstStyle/>
          <a:p>
            <a:pPr algn="ctr"/>
            <a:r>
              <a:rPr lang="en-CA" sz="1200" b="1" dirty="0"/>
              <a:t>Largest usage is currently for generating synthetic data for science</a:t>
            </a:r>
            <a:endParaRPr lang="en-US" sz="1200" b="1" dirty="0">
              <a:cs typeface="Arial"/>
            </a:endParaRPr>
          </a:p>
        </p:txBody>
      </p:sp>
    </p:spTree>
    <p:extLst>
      <p:ext uri="{BB962C8B-B14F-4D97-AF65-F5344CB8AC3E}">
        <p14:creationId xmlns:p14="http://schemas.microsoft.com/office/powerpoint/2010/main" val="3976583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F66AA-7D51-8022-18EE-EF0BA236B63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3BA4AA6C-05A7-0F55-F8ED-6FF0ECF3FDF6}"/>
              </a:ext>
            </a:extLst>
          </p:cNvPr>
          <p:cNvSpPr>
            <a:spLocks noGrp="1"/>
          </p:cNvSpPr>
          <p:nvPr>
            <p:ph type="title"/>
          </p:nvPr>
        </p:nvSpPr>
        <p:spPr>
          <a:xfrm>
            <a:off x="457200" y="247650"/>
            <a:ext cx="8382000" cy="746522"/>
          </a:xfrm>
        </p:spPr>
        <p:txBody>
          <a:bodyPr anchor="t"/>
          <a:lstStyle/>
          <a:p>
            <a:r>
              <a:rPr lang="en-CA" sz="2400" dirty="0">
                <a:latin typeface="Arial"/>
                <a:cs typeface="Arial"/>
              </a:rPr>
              <a:t>Some inference service use-cases</a:t>
            </a:r>
            <a:endParaRPr lang="en-US" dirty="0"/>
          </a:p>
        </p:txBody>
      </p:sp>
      <p:pic>
        <p:nvPicPr>
          <p:cNvPr id="9" name="Picture 8" descr="Diagram&#10;&#10;AI-generated content may be incorrect.">
            <a:extLst>
              <a:ext uri="{FF2B5EF4-FFF2-40B4-BE49-F238E27FC236}">
                <a16:creationId xmlns:a16="http://schemas.microsoft.com/office/drawing/2014/main" id="{E56989FD-60B4-A27B-4A73-CEFF47AE2750}"/>
              </a:ext>
            </a:extLst>
          </p:cNvPr>
          <p:cNvPicPr>
            <a:picLocks noChangeAspect="1"/>
          </p:cNvPicPr>
          <p:nvPr/>
        </p:nvPicPr>
        <p:blipFill>
          <a:blip r:embed="rId2"/>
          <a:stretch>
            <a:fillRect/>
          </a:stretch>
        </p:blipFill>
        <p:spPr>
          <a:xfrm>
            <a:off x="699927" y="818931"/>
            <a:ext cx="3712464" cy="1739749"/>
          </a:xfrm>
          <a:prstGeom prst="rect">
            <a:avLst/>
          </a:prstGeom>
        </p:spPr>
      </p:pic>
      <p:sp>
        <p:nvSpPr>
          <p:cNvPr id="13" name="TextBox 12">
            <a:extLst>
              <a:ext uri="{FF2B5EF4-FFF2-40B4-BE49-F238E27FC236}">
                <a16:creationId xmlns:a16="http://schemas.microsoft.com/office/drawing/2014/main" id="{A24E101D-BDF7-A7F8-55C0-C0A821E7B0A7}"/>
              </a:ext>
            </a:extLst>
          </p:cNvPr>
          <p:cNvSpPr txBox="1"/>
          <p:nvPr/>
        </p:nvSpPr>
        <p:spPr>
          <a:xfrm>
            <a:off x="1652093" y="4785601"/>
            <a:ext cx="6642936" cy="276999"/>
          </a:xfrm>
          <a:prstGeom prst="rect">
            <a:avLst/>
          </a:prstGeom>
          <a:noFill/>
        </p:spPr>
        <p:txBody>
          <a:bodyPr wrap="square" lIns="91440" tIns="45720" rIns="91440" bIns="45720" anchor="t">
            <a:spAutoFit/>
          </a:bodyPr>
          <a:lstStyle/>
          <a:p>
            <a:pPr algn="ctr"/>
            <a:r>
              <a:rPr lang="en-CA" sz="1200" b="1" dirty="0"/>
              <a:t>Largest usage is currently for generating synthetic data for science</a:t>
            </a:r>
            <a:endParaRPr lang="en-US" sz="1200" b="1" dirty="0">
              <a:cs typeface="Arial"/>
            </a:endParaRPr>
          </a:p>
        </p:txBody>
      </p:sp>
      <p:sp>
        <p:nvSpPr>
          <p:cNvPr id="14" name="TextBox 13">
            <a:extLst>
              <a:ext uri="{FF2B5EF4-FFF2-40B4-BE49-F238E27FC236}">
                <a16:creationId xmlns:a16="http://schemas.microsoft.com/office/drawing/2014/main" id="{64F2DB2F-19FE-53FB-87FD-97E94586722F}"/>
              </a:ext>
            </a:extLst>
          </p:cNvPr>
          <p:cNvSpPr txBox="1"/>
          <p:nvPr/>
        </p:nvSpPr>
        <p:spPr>
          <a:xfrm>
            <a:off x="349483" y="617674"/>
            <a:ext cx="4617540" cy="276999"/>
          </a:xfrm>
          <a:prstGeom prst="rect">
            <a:avLst/>
          </a:prstGeom>
          <a:noFill/>
        </p:spPr>
        <p:txBody>
          <a:bodyPr wrap="square" lIns="91440" tIns="45720" rIns="91440" bIns="45720" anchor="t">
            <a:spAutoFit/>
          </a:bodyPr>
          <a:lstStyle/>
          <a:p>
            <a:pPr algn="ctr"/>
            <a:r>
              <a:rPr lang="en-CA" sz="1200" dirty="0" err="1"/>
              <a:t>ChemGraph</a:t>
            </a:r>
            <a:r>
              <a:rPr lang="en-CA" sz="1200" dirty="0"/>
              <a:t> – Thang et al. </a:t>
            </a:r>
            <a:r>
              <a:rPr lang="en-CA" sz="1100" dirty="0">
                <a:cs typeface="Arial"/>
                <a:hlinkClick r:id="rId3"/>
              </a:rPr>
              <a:t>https://www.arxiv.org/pdf/2506.06363</a:t>
            </a:r>
            <a:endParaRPr lang="en-CA" sz="1100" dirty="0">
              <a:cs typeface="Arial" panose="020B0604020202020204"/>
            </a:endParaRPr>
          </a:p>
        </p:txBody>
      </p:sp>
      <p:pic>
        <p:nvPicPr>
          <p:cNvPr id="15" name="Picture 14" descr="Diagram&#10;&#10;AI-generated content may be incorrect.">
            <a:extLst>
              <a:ext uri="{FF2B5EF4-FFF2-40B4-BE49-F238E27FC236}">
                <a16:creationId xmlns:a16="http://schemas.microsoft.com/office/drawing/2014/main" id="{67770352-06FE-0EFA-ECF5-220C6DE6D5CC}"/>
              </a:ext>
            </a:extLst>
          </p:cNvPr>
          <p:cNvPicPr>
            <a:picLocks noChangeAspect="1"/>
          </p:cNvPicPr>
          <p:nvPr/>
        </p:nvPicPr>
        <p:blipFill>
          <a:blip r:embed="rId4"/>
          <a:stretch>
            <a:fillRect/>
          </a:stretch>
        </p:blipFill>
        <p:spPr>
          <a:xfrm>
            <a:off x="498759" y="3017705"/>
            <a:ext cx="4105656" cy="1767896"/>
          </a:xfrm>
          <a:prstGeom prst="rect">
            <a:avLst/>
          </a:prstGeom>
        </p:spPr>
      </p:pic>
      <p:sp>
        <p:nvSpPr>
          <p:cNvPr id="16" name="TextBox 15">
            <a:extLst>
              <a:ext uri="{FF2B5EF4-FFF2-40B4-BE49-F238E27FC236}">
                <a16:creationId xmlns:a16="http://schemas.microsoft.com/office/drawing/2014/main" id="{9087733A-1809-9306-3336-F2256C1F8A7C}"/>
              </a:ext>
            </a:extLst>
          </p:cNvPr>
          <p:cNvSpPr txBox="1"/>
          <p:nvPr/>
        </p:nvSpPr>
        <p:spPr>
          <a:xfrm>
            <a:off x="349483" y="2711650"/>
            <a:ext cx="4617540" cy="276999"/>
          </a:xfrm>
          <a:prstGeom prst="rect">
            <a:avLst/>
          </a:prstGeom>
          <a:noFill/>
        </p:spPr>
        <p:txBody>
          <a:bodyPr wrap="square" lIns="91440" tIns="45720" rIns="91440" bIns="45720" anchor="t">
            <a:spAutoFit/>
          </a:bodyPr>
          <a:lstStyle/>
          <a:p>
            <a:pPr algn="ctr"/>
            <a:r>
              <a:rPr lang="en-CA" sz="1200" err="1"/>
              <a:t>AuroraGPT</a:t>
            </a:r>
            <a:r>
              <a:rPr lang="en-CA" sz="1200" dirty="0"/>
              <a:t>-EAIRA – Capello et al.</a:t>
            </a:r>
            <a:r>
              <a:rPr lang="en-CA" sz="1200" dirty="0">
                <a:cs typeface="Arial"/>
              </a:rPr>
              <a:t> </a:t>
            </a:r>
            <a:r>
              <a:rPr lang="en-CA" sz="1100" dirty="0">
                <a:cs typeface="Arial"/>
                <a:hlinkClick r:id="rId5"/>
              </a:rPr>
              <a:t>https://arxiv.org/pdf/2502.20309</a:t>
            </a:r>
            <a:endParaRPr lang="en-US" sz="1100" dirty="0">
              <a:cs typeface="Arial" panose="020B0604020202020204"/>
            </a:endParaRPr>
          </a:p>
        </p:txBody>
      </p:sp>
    </p:spTree>
    <p:extLst>
      <p:ext uri="{BB962C8B-B14F-4D97-AF65-F5344CB8AC3E}">
        <p14:creationId xmlns:p14="http://schemas.microsoft.com/office/powerpoint/2010/main" val="942689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518DF-3EE5-999C-3239-9201487A59C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27F95A2-23EA-0D8F-25C8-4D0529ABC09A}"/>
              </a:ext>
            </a:extLst>
          </p:cNvPr>
          <p:cNvSpPr>
            <a:spLocks noGrp="1"/>
          </p:cNvSpPr>
          <p:nvPr>
            <p:ph type="title"/>
          </p:nvPr>
        </p:nvSpPr>
        <p:spPr>
          <a:xfrm>
            <a:off x="457200" y="247650"/>
            <a:ext cx="8382000" cy="746522"/>
          </a:xfrm>
        </p:spPr>
        <p:txBody>
          <a:bodyPr anchor="t"/>
          <a:lstStyle/>
          <a:p>
            <a:r>
              <a:rPr lang="en-CA" sz="2400" dirty="0">
                <a:latin typeface="Arial"/>
                <a:cs typeface="Arial"/>
              </a:rPr>
              <a:t>Some inference service use-cases</a:t>
            </a:r>
            <a:endParaRPr lang="en-US" dirty="0"/>
          </a:p>
        </p:txBody>
      </p:sp>
      <p:pic>
        <p:nvPicPr>
          <p:cNvPr id="8" name="Picture 7" descr="Graphical user interface, text, application, email&#10;&#10;AI-generated content may be incorrect.">
            <a:extLst>
              <a:ext uri="{FF2B5EF4-FFF2-40B4-BE49-F238E27FC236}">
                <a16:creationId xmlns:a16="http://schemas.microsoft.com/office/drawing/2014/main" id="{B1C2B909-349F-0738-E8EA-660330794D03}"/>
              </a:ext>
            </a:extLst>
          </p:cNvPr>
          <p:cNvPicPr>
            <a:picLocks noChangeAspect="1"/>
          </p:cNvPicPr>
          <p:nvPr/>
        </p:nvPicPr>
        <p:blipFill>
          <a:blip r:embed="rId2"/>
          <a:stretch>
            <a:fillRect/>
          </a:stretch>
        </p:blipFill>
        <p:spPr>
          <a:xfrm>
            <a:off x="5138730" y="673090"/>
            <a:ext cx="3637841" cy="4032504"/>
          </a:xfrm>
          <a:prstGeom prst="rect">
            <a:avLst/>
          </a:prstGeom>
        </p:spPr>
      </p:pic>
      <p:pic>
        <p:nvPicPr>
          <p:cNvPr id="9" name="Picture 8" descr="Diagram&#10;&#10;AI-generated content may be incorrect.">
            <a:extLst>
              <a:ext uri="{FF2B5EF4-FFF2-40B4-BE49-F238E27FC236}">
                <a16:creationId xmlns:a16="http://schemas.microsoft.com/office/drawing/2014/main" id="{D012AAE7-4050-D060-539A-EBEC07D37552}"/>
              </a:ext>
            </a:extLst>
          </p:cNvPr>
          <p:cNvPicPr>
            <a:picLocks noChangeAspect="1"/>
          </p:cNvPicPr>
          <p:nvPr/>
        </p:nvPicPr>
        <p:blipFill>
          <a:blip r:embed="rId3"/>
          <a:stretch>
            <a:fillRect/>
          </a:stretch>
        </p:blipFill>
        <p:spPr>
          <a:xfrm>
            <a:off x="699927" y="818931"/>
            <a:ext cx="3712464" cy="1739749"/>
          </a:xfrm>
          <a:prstGeom prst="rect">
            <a:avLst/>
          </a:prstGeom>
        </p:spPr>
      </p:pic>
      <p:sp>
        <p:nvSpPr>
          <p:cNvPr id="13" name="TextBox 12">
            <a:extLst>
              <a:ext uri="{FF2B5EF4-FFF2-40B4-BE49-F238E27FC236}">
                <a16:creationId xmlns:a16="http://schemas.microsoft.com/office/drawing/2014/main" id="{59B5DDF8-CB1B-F11C-6909-238B41B50E08}"/>
              </a:ext>
            </a:extLst>
          </p:cNvPr>
          <p:cNvSpPr txBox="1"/>
          <p:nvPr/>
        </p:nvSpPr>
        <p:spPr>
          <a:xfrm>
            <a:off x="1652093" y="4785601"/>
            <a:ext cx="6642936" cy="276999"/>
          </a:xfrm>
          <a:prstGeom prst="rect">
            <a:avLst/>
          </a:prstGeom>
          <a:noFill/>
        </p:spPr>
        <p:txBody>
          <a:bodyPr wrap="square" lIns="91440" tIns="45720" rIns="91440" bIns="45720" anchor="t">
            <a:spAutoFit/>
          </a:bodyPr>
          <a:lstStyle/>
          <a:p>
            <a:pPr algn="ctr"/>
            <a:r>
              <a:rPr lang="en-CA" sz="1200" b="1" dirty="0"/>
              <a:t>Largest usage is currently for generating synthetic data for science</a:t>
            </a:r>
            <a:endParaRPr lang="en-US" sz="1200" b="1">
              <a:cs typeface="Arial"/>
            </a:endParaRPr>
          </a:p>
        </p:txBody>
      </p:sp>
      <p:sp>
        <p:nvSpPr>
          <p:cNvPr id="14" name="TextBox 13">
            <a:extLst>
              <a:ext uri="{FF2B5EF4-FFF2-40B4-BE49-F238E27FC236}">
                <a16:creationId xmlns:a16="http://schemas.microsoft.com/office/drawing/2014/main" id="{2AB54E92-23BE-DBEF-6325-5CC8A982E3D5}"/>
              </a:ext>
            </a:extLst>
          </p:cNvPr>
          <p:cNvSpPr txBox="1"/>
          <p:nvPr/>
        </p:nvSpPr>
        <p:spPr>
          <a:xfrm>
            <a:off x="349483" y="617674"/>
            <a:ext cx="4617540" cy="276999"/>
          </a:xfrm>
          <a:prstGeom prst="rect">
            <a:avLst/>
          </a:prstGeom>
          <a:noFill/>
        </p:spPr>
        <p:txBody>
          <a:bodyPr wrap="square" lIns="91440" tIns="45720" rIns="91440" bIns="45720" anchor="t">
            <a:spAutoFit/>
          </a:bodyPr>
          <a:lstStyle/>
          <a:p>
            <a:pPr algn="ctr"/>
            <a:r>
              <a:rPr lang="en-CA" sz="1200" dirty="0" err="1"/>
              <a:t>ChemGraph</a:t>
            </a:r>
            <a:r>
              <a:rPr lang="en-CA" sz="1200" dirty="0"/>
              <a:t> – Thang et al. </a:t>
            </a:r>
            <a:r>
              <a:rPr lang="en-CA" sz="1100" dirty="0">
                <a:cs typeface="Arial"/>
                <a:hlinkClick r:id="rId4"/>
              </a:rPr>
              <a:t>https://www.arxiv.org/pdf/2506.06363</a:t>
            </a:r>
            <a:endParaRPr lang="en-CA" sz="1100" dirty="0">
              <a:cs typeface="Arial" panose="020B0604020202020204"/>
            </a:endParaRPr>
          </a:p>
        </p:txBody>
      </p:sp>
      <p:pic>
        <p:nvPicPr>
          <p:cNvPr id="15" name="Picture 14" descr="Diagram&#10;&#10;AI-generated content may be incorrect.">
            <a:extLst>
              <a:ext uri="{FF2B5EF4-FFF2-40B4-BE49-F238E27FC236}">
                <a16:creationId xmlns:a16="http://schemas.microsoft.com/office/drawing/2014/main" id="{4E918084-780F-FAE8-7519-B91403F86BB5}"/>
              </a:ext>
            </a:extLst>
          </p:cNvPr>
          <p:cNvPicPr>
            <a:picLocks noChangeAspect="1"/>
          </p:cNvPicPr>
          <p:nvPr/>
        </p:nvPicPr>
        <p:blipFill>
          <a:blip r:embed="rId5"/>
          <a:stretch>
            <a:fillRect/>
          </a:stretch>
        </p:blipFill>
        <p:spPr>
          <a:xfrm>
            <a:off x="498759" y="3017705"/>
            <a:ext cx="4105656" cy="1767896"/>
          </a:xfrm>
          <a:prstGeom prst="rect">
            <a:avLst/>
          </a:prstGeom>
        </p:spPr>
      </p:pic>
      <p:sp>
        <p:nvSpPr>
          <p:cNvPr id="16" name="TextBox 15">
            <a:extLst>
              <a:ext uri="{FF2B5EF4-FFF2-40B4-BE49-F238E27FC236}">
                <a16:creationId xmlns:a16="http://schemas.microsoft.com/office/drawing/2014/main" id="{8B1640C3-2CD5-91F4-4CEC-46013040E7C4}"/>
              </a:ext>
            </a:extLst>
          </p:cNvPr>
          <p:cNvSpPr txBox="1"/>
          <p:nvPr/>
        </p:nvSpPr>
        <p:spPr>
          <a:xfrm>
            <a:off x="349483" y="2711650"/>
            <a:ext cx="4617540" cy="276999"/>
          </a:xfrm>
          <a:prstGeom prst="rect">
            <a:avLst/>
          </a:prstGeom>
          <a:noFill/>
        </p:spPr>
        <p:txBody>
          <a:bodyPr wrap="square" lIns="91440" tIns="45720" rIns="91440" bIns="45720" anchor="t">
            <a:spAutoFit/>
          </a:bodyPr>
          <a:lstStyle/>
          <a:p>
            <a:pPr algn="ctr"/>
            <a:r>
              <a:rPr lang="en-CA" sz="1200" err="1"/>
              <a:t>AuroraGPT</a:t>
            </a:r>
            <a:r>
              <a:rPr lang="en-CA" sz="1200" dirty="0"/>
              <a:t>-EAIRA – Capello et al.</a:t>
            </a:r>
            <a:r>
              <a:rPr lang="en-CA" sz="1200" dirty="0">
                <a:cs typeface="Arial"/>
              </a:rPr>
              <a:t> </a:t>
            </a:r>
            <a:r>
              <a:rPr lang="en-CA" sz="1100" dirty="0">
                <a:cs typeface="Arial"/>
                <a:hlinkClick r:id="rId6"/>
              </a:rPr>
              <a:t>https://arxiv.org/pdf/2502.20309</a:t>
            </a:r>
            <a:endParaRPr lang="en-US" sz="1100" dirty="0">
              <a:cs typeface="Arial" panose="020B0604020202020204"/>
            </a:endParaRPr>
          </a:p>
        </p:txBody>
      </p:sp>
    </p:spTree>
    <p:extLst>
      <p:ext uri="{BB962C8B-B14F-4D97-AF65-F5344CB8AC3E}">
        <p14:creationId xmlns:p14="http://schemas.microsoft.com/office/powerpoint/2010/main" val="2365046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78C67-D8C3-20C5-9E41-98C24709A5F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F2768773-8BD6-5E09-DF5B-43D37C6F4455}"/>
              </a:ext>
            </a:extLst>
          </p:cNvPr>
          <p:cNvSpPr>
            <a:spLocks noGrp="1"/>
          </p:cNvSpPr>
          <p:nvPr>
            <p:ph type="title"/>
          </p:nvPr>
        </p:nvSpPr>
        <p:spPr>
          <a:xfrm>
            <a:off x="457200" y="247650"/>
            <a:ext cx="8382000" cy="746522"/>
          </a:xfrm>
        </p:spPr>
        <p:txBody>
          <a:bodyPr anchor="t"/>
          <a:lstStyle/>
          <a:p>
            <a:r>
              <a:rPr lang="en-CA" sz="2400">
                <a:latin typeface="Arial"/>
                <a:cs typeface="Arial"/>
              </a:rPr>
              <a:t>Interfacing with the inference service</a:t>
            </a:r>
            <a:endParaRPr lang="en-US"/>
          </a:p>
        </p:txBody>
      </p:sp>
      <p:pic>
        <p:nvPicPr>
          <p:cNvPr id="21" name="Picture 20">
            <a:extLst>
              <a:ext uri="{FF2B5EF4-FFF2-40B4-BE49-F238E27FC236}">
                <a16:creationId xmlns:a16="http://schemas.microsoft.com/office/drawing/2014/main" id="{13849B18-B1E1-94EC-C6BE-95216B079C13}"/>
              </a:ext>
            </a:extLst>
          </p:cNvPr>
          <p:cNvPicPr>
            <a:picLocks noChangeAspect="1"/>
          </p:cNvPicPr>
          <p:nvPr/>
        </p:nvPicPr>
        <p:blipFill>
          <a:blip r:embed="rId2"/>
          <a:stretch>
            <a:fillRect/>
          </a:stretch>
        </p:blipFill>
        <p:spPr>
          <a:xfrm>
            <a:off x="260294" y="1227112"/>
            <a:ext cx="5878329" cy="3296993"/>
          </a:xfrm>
          <a:prstGeom prst="rect">
            <a:avLst/>
          </a:prstGeom>
          <a:ln>
            <a:solidFill>
              <a:schemeClr val="tx1">
                <a:lumMod val="95000"/>
                <a:lumOff val="5000"/>
              </a:schemeClr>
            </a:solidFill>
          </a:ln>
        </p:spPr>
      </p:pic>
      <p:sp>
        <p:nvSpPr>
          <p:cNvPr id="24" name="TextBox 23">
            <a:extLst>
              <a:ext uri="{FF2B5EF4-FFF2-40B4-BE49-F238E27FC236}">
                <a16:creationId xmlns:a16="http://schemas.microsoft.com/office/drawing/2014/main" id="{853CB5F7-612E-C3FE-ABE2-3627F42767C8}"/>
              </a:ext>
            </a:extLst>
          </p:cNvPr>
          <p:cNvSpPr txBox="1"/>
          <p:nvPr/>
        </p:nvSpPr>
        <p:spPr>
          <a:xfrm>
            <a:off x="291087" y="695536"/>
            <a:ext cx="4042489" cy="523220"/>
          </a:xfrm>
          <a:prstGeom prst="rect">
            <a:avLst/>
          </a:prstGeom>
          <a:noFill/>
        </p:spPr>
        <p:txBody>
          <a:bodyPr wrap="square" lIns="91440" tIns="45720" rIns="91440" bIns="45720" anchor="t">
            <a:spAutoFit/>
          </a:bodyPr>
          <a:lstStyle/>
          <a:p>
            <a:pPr algn="ctr"/>
            <a:r>
              <a:rPr lang="en-CA" sz="1400"/>
              <a:t>Open WebUI interface</a:t>
            </a:r>
            <a:endParaRPr lang="en-US" sz="1400"/>
          </a:p>
          <a:p>
            <a:pPr algn="ctr"/>
            <a:r>
              <a:rPr lang="en-CA" sz="1400">
                <a:cs typeface="Arial"/>
              </a:rPr>
              <a:t>https://inference.alcf.anl.gov</a:t>
            </a:r>
            <a:endParaRPr lang="en-CA" sz="1400"/>
          </a:p>
        </p:txBody>
      </p:sp>
    </p:spTree>
    <p:extLst>
      <p:ext uri="{BB962C8B-B14F-4D97-AF65-F5344CB8AC3E}">
        <p14:creationId xmlns:p14="http://schemas.microsoft.com/office/powerpoint/2010/main" val="1318345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BDEC7-0034-C3EE-6488-B41902AA94C4}"/>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7694FACE-EBFA-925C-F84E-5548692031A7}"/>
              </a:ext>
            </a:extLst>
          </p:cNvPr>
          <p:cNvSpPr>
            <a:spLocks noGrp="1"/>
          </p:cNvSpPr>
          <p:nvPr>
            <p:ph type="title"/>
          </p:nvPr>
        </p:nvSpPr>
        <p:spPr>
          <a:xfrm>
            <a:off x="457200" y="247650"/>
            <a:ext cx="8382000" cy="746522"/>
          </a:xfrm>
        </p:spPr>
        <p:txBody>
          <a:bodyPr anchor="t"/>
          <a:lstStyle/>
          <a:p>
            <a:r>
              <a:rPr lang="en-CA" sz="2400">
                <a:latin typeface="Arial"/>
                <a:cs typeface="Arial"/>
              </a:rPr>
              <a:t>Interfacing with the inference service</a:t>
            </a:r>
            <a:endParaRPr lang="en-US"/>
          </a:p>
        </p:txBody>
      </p:sp>
      <p:pic>
        <p:nvPicPr>
          <p:cNvPr id="21" name="Picture 20">
            <a:extLst>
              <a:ext uri="{FF2B5EF4-FFF2-40B4-BE49-F238E27FC236}">
                <a16:creationId xmlns:a16="http://schemas.microsoft.com/office/drawing/2014/main" id="{365914FA-BD46-FA12-1EB0-D188B604C5D7}"/>
              </a:ext>
            </a:extLst>
          </p:cNvPr>
          <p:cNvPicPr>
            <a:picLocks noChangeAspect="1"/>
          </p:cNvPicPr>
          <p:nvPr/>
        </p:nvPicPr>
        <p:blipFill>
          <a:blip r:embed="rId2"/>
          <a:stretch>
            <a:fillRect/>
          </a:stretch>
        </p:blipFill>
        <p:spPr>
          <a:xfrm>
            <a:off x="260294" y="1227112"/>
            <a:ext cx="5878329" cy="3296993"/>
          </a:xfrm>
          <a:prstGeom prst="rect">
            <a:avLst/>
          </a:prstGeom>
          <a:ln>
            <a:solidFill>
              <a:schemeClr val="tx1">
                <a:lumMod val="95000"/>
                <a:lumOff val="5000"/>
              </a:schemeClr>
            </a:solidFill>
          </a:ln>
        </p:spPr>
      </p:pic>
      <p:sp>
        <p:nvSpPr>
          <p:cNvPr id="24" name="TextBox 23">
            <a:extLst>
              <a:ext uri="{FF2B5EF4-FFF2-40B4-BE49-F238E27FC236}">
                <a16:creationId xmlns:a16="http://schemas.microsoft.com/office/drawing/2014/main" id="{FD439DB1-4ED4-684D-F4FB-76E73EE0ED40}"/>
              </a:ext>
            </a:extLst>
          </p:cNvPr>
          <p:cNvSpPr txBox="1"/>
          <p:nvPr/>
        </p:nvSpPr>
        <p:spPr>
          <a:xfrm>
            <a:off x="291087" y="695536"/>
            <a:ext cx="4042489" cy="523220"/>
          </a:xfrm>
          <a:prstGeom prst="rect">
            <a:avLst/>
          </a:prstGeom>
          <a:noFill/>
        </p:spPr>
        <p:txBody>
          <a:bodyPr wrap="square" lIns="91440" tIns="45720" rIns="91440" bIns="45720" anchor="t">
            <a:spAutoFit/>
          </a:bodyPr>
          <a:lstStyle/>
          <a:p>
            <a:pPr algn="ctr"/>
            <a:r>
              <a:rPr lang="en-CA" sz="1400"/>
              <a:t>Open WebUI interface</a:t>
            </a:r>
            <a:endParaRPr lang="en-US" sz="1400"/>
          </a:p>
          <a:p>
            <a:pPr algn="ctr"/>
            <a:r>
              <a:rPr lang="en-CA" sz="1400">
                <a:cs typeface="Arial"/>
              </a:rPr>
              <a:t>https://inference.alcf.anl.gov</a:t>
            </a:r>
            <a:endParaRPr lang="en-CA" sz="1400"/>
          </a:p>
        </p:txBody>
      </p:sp>
      <p:pic>
        <p:nvPicPr>
          <p:cNvPr id="3" name="Picture 2">
            <a:extLst>
              <a:ext uri="{FF2B5EF4-FFF2-40B4-BE49-F238E27FC236}">
                <a16:creationId xmlns:a16="http://schemas.microsoft.com/office/drawing/2014/main" id="{5EF66E9B-349B-233A-3A23-471FB3D72261}"/>
              </a:ext>
            </a:extLst>
          </p:cNvPr>
          <p:cNvPicPr>
            <a:picLocks noChangeAspect="1"/>
          </p:cNvPicPr>
          <p:nvPr/>
        </p:nvPicPr>
        <p:blipFill>
          <a:blip r:embed="rId3"/>
          <a:stretch>
            <a:fillRect/>
          </a:stretch>
        </p:blipFill>
        <p:spPr>
          <a:xfrm>
            <a:off x="4332405" y="618731"/>
            <a:ext cx="4743075" cy="4198875"/>
          </a:xfrm>
          <a:prstGeom prst="rect">
            <a:avLst/>
          </a:prstGeom>
          <a:ln>
            <a:solidFill>
              <a:schemeClr val="tx1">
                <a:lumMod val="95000"/>
                <a:lumOff val="5000"/>
              </a:schemeClr>
            </a:solidFill>
          </a:ln>
        </p:spPr>
      </p:pic>
    </p:spTree>
    <p:extLst>
      <p:ext uri="{BB962C8B-B14F-4D97-AF65-F5344CB8AC3E}">
        <p14:creationId xmlns:p14="http://schemas.microsoft.com/office/powerpoint/2010/main" val="1379937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55AB1-A7DC-E61E-5BE0-1CA9E1B70B0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ED8E6E8-FB3B-B700-64A1-FBA3BDF81513}"/>
              </a:ext>
            </a:extLst>
          </p:cNvPr>
          <p:cNvSpPr>
            <a:spLocks noGrp="1"/>
          </p:cNvSpPr>
          <p:nvPr>
            <p:ph type="title"/>
          </p:nvPr>
        </p:nvSpPr>
        <p:spPr>
          <a:xfrm>
            <a:off x="457200" y="247650"/>
            <a:ext cx="8382000" cy="746522"/>
          </a:xfrm>
        </p:spPr>
        <p:txBody>
          <a:bodyPr anchor="t"/>
          <a:lstStyle/>
          <a:p>
            <a:r>
              <a:rPr lang="en-CA" sz="2400">
                <a:latin typeface="Arial"/>
                <a:cs typeface="Arial"/>
              </a:rPr>
              <a:t>Interfacing with the inference service</a:t>
            </a:r>
            <a:endParaRPr lang="en-US"/>
          </a:p>
        </p:txBody>
      </p:sp>
      <p:pic>
        <p:nvPicPr>
          <p:cNvPr id="18" name="Picture 17">
            <a:extLst>
              <a:ext uri="{FF2B5EF4-FFF2-40B4-BE49-F238E27FC236}">
                <a16:creationId xmlns:a16="http://schemas.microsoft.com/office/drawing/2014/main" id="{A2741DB5-581D-09C2-0CD5-823547D707E8}"/>
              </a:ext>
            </a:extLst>
          </p:cNvPr>
          <p:cNvPicPr>
            <a:picLocks noChangeAspect="1"/>
          </p:cNvPicPr>
          <p:nvPr/>
        </p:nvPicPr>
        <p:blipFill>
          <a:blip r:embed="rId2"/>
          <a:srcRect t="88" r="-376" b="15545"/>
          <a:stretch>
            <a:fillRect/>
          </a:stretch>
        </p:blipFill>
        <p:spPr>
          <a:xfrm>
            <a:off x="457800" y="1193834"/>
            <a:ext cx="6205902" cy="3519867"/>
          </a:xfrm>
          <a:prstGeom prst="rect">
            <a:avLst/>
          </a:prstGeom>
          <a:ln>
            <a:solidFill>
              <a:schemeClr val="tx1"/>
            </a:solidFill>
          </a:ln>
        </p:spPr>
      </p:pic>
      <p:sp>
        <p:nvSpPr>
          <p:cNvPr id="6" name="TextBox 5">
            <a:extLst>
              <a:ext uri="{FF2B5EF4-FFF2-40B4-BE49-F238E27FC236}">
                <a16:creationId xmlns:a16="http://schemas.microsoft.com/office/drawing/2014/main" id="{7F1DAD58-F21C-CA27-6209-DEDBF4E8D53D}"/>
              </a:ext>
            </a:extLst>
          </p:cNvPr>
          <p:cNvSpPr txBox="1"/>
          <p:nvPr/>
        </p:nvSpPr>
        <p:spPr>
          <a:xfrm>
            <a:off x="838277" y="693661"/>
            <a:ext cx="4439232" cy="492443"/>
          </a:xfrm>
          <a:prstGeom prst="rect">
            <a:avLst/>
          </a:prstGeom>
          <a:noFill/>
        </p:spPr>
        <p:txBody>
          <a:bodyPr wrap="square" lIns="91440" tIns="45720" rIns="91440" bIns="45720" anchor="t">
            <a:spAutoFit/>
          </a:bodyPr>
          <a:lstStyle/>
          <a:p>
            <a:pPr algn="ctr"/>
            <a:r>
              <a:rPr lang="en-CA" sz="1400" dirty="0"/>
              <a:t>OpenAI API (including batch)</a:t>
            </a:r>
            <a:endParaRPr lang="en-US" dirty="0"/>
          </a:p>
          <a:p>
            <a:pPr algn="ctr"/>
            <a:r>
              <a:rPr lang="en-CA" sz="1200" dirty="0">
                <a:ea typeface="+mn-lt"/>
                <a:cs typeface="+mn-lt"/>
              </a:rPr>
              <a:t>https://</a:t>
            </a:r>
            <a:r>
              <a:rPr lang="en-CA" sz="1200" dirty="0" err="1">
                <a:ea typeface="+mn-lt"/>
                <a:cs typeface="+mn-lt"/>
              </a:rPr>
              <a:t>docs.alcf.anl.gov</a:t>
            </a:r>
            <a:r>
              <a:rPr lang="en-CA" sz="1200" dirty="0">
                <a:ea typeface="+mn-lt"/>
                <a:cs typeface="+mn-lt"/>
              </a:rPr>
              <a:t>/services/inference-endpoints</a:t>
            </a:r>
            <a:endParaRPr lang="en-CA" sz="1200" dirty="0">
              <a:cs typeface="Arial"/>
            </a:endParaRPr>
          </a:p>
        </p:txBody>
      </p:sp>
    </p:spTree>
    <p:extLst>
      <p:ext uri="{BB962C8B-B14F-4D97-AF65-F5344CB8AC3E}">
        <p14:creationId xmlns:p14="http://schemas.microsoft.com/office/powerpoint/2010/main" val="670026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92C2E-7471-A589-9492-E175559A80D4}"/>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A59C8B6-E713-1140-C2A7-D01A905E34DB}"/>
              </a:ext>
            </a:extLst>
          </p:cNvPr>
          <p:cNvSpPr>
            <a:spLocks noGrp="1"/>
          </p:cNvSpPr>
          <p:nvPr>
            <p:ph type="title"/>
          </p:nvPr>
        </p:nvSpPr>
        <p:spPr>
          <a:xfrm>
            <a:off x="457200" y="247650"/>
            <a:ext cx="8382000" cy="746522"/>
          </a:xfrm>
        </p:spPr>
        <p:txBody>
          <a:bodyPr anchor="t"/>
          <a:lstStyle/>
          <a:p>
            <a:r>
              <a:rPr lang="en-CA" sz="2400">
                <a:latin typeface="Arial"/>
                <a:cs typeface="Arial"/>
              </a:rPr>
              <a:t>Interfacing with the inference service</a:t>
            </a:r>
            <a:endParaRPr lang="en-US"/>
          </a:p>
        </p:txBody>
      </p:sp>
      <p:pic>
        <p:nvPicPr>
          <p:cNvPr id="18" name="Picture 17">
            <a:extLst>
              <a:ext uri="{FF2B5EF4-FFF2-40B4-BE49-F238E27FC236}">
                <a16:creationId xmlns:a16="http://schemas.microsoft.com/office/drawing/2014/main" id="{B08F54E3-3739-4C28-DAAF-2A7331CBD8D7}"/>
              </a:ext>
            </a:extLst>
          </p:cNvPr>
          <p:cNvPicPr>
            <a:picLocks noChangeAspect="1"/>
          </p:cNvPicPr>
          <p:nvPr/>
        </p:nvPicPr>
        <p:blipFill>
          <a:blip r:embed="rId2"/>
          <a:srcRect t="88" r="-376" b="15545"/>
          <a:stretch>
            <a:fillRect/>
          </a:stretch>
        </p:blipFill>
        <p:spPr>
          <a:xfrm>
            <a:off x="457800" y="1193834"/>
            <a:ext cx="6205902" cy="3519867"/>
          </a:xfrm>
          <a:prstGeom prst="rect">
            <a:avLst/>
          </a:prstGeom>
          <a:ln>
            <a:solidFill>
              <a:schemeClr val="tx1"/>
            </a:solidFill>
          </a:ln>
        </p:spPr>
      </p:pic>
      <p:sp>
        <p:nvSpPr>
          <p:cNvPr id="6" name="TextBox 5">
            <a:extLst>
              <a:ext uri="{FF2B5EF4-FFF2-40B4-BE49-F238E27FC236}">
                <a16:creationId xmlns:a16="http://schemas.microsoft.com/office/drawing/2014/main" id="{3FFDB86E-E1CD-78AB-8925-2288743C22CB}"/>
              </a:ext>
            </a:extLst>
          </p:cNvPr>
          <p:cNvSpPr txBox="1"/>
          <p:nvPr/>
        </p:nvSpPr>
        <p:spPr>
          <a:xfrm>
            <a:off x="838277" y="693661"/>
            <a:ext cx="4439232" cy="492443"/>
          </a:xfrm>
          <a:prstGeom prst="rect">
            <a:avLst/>
          </a:prstGeom>
          <a:noFill/>
        </p:spPr>
        <p:txBody>
          <a:bodyPr wrap="square" lIns="91440" tIns="45720" rIns="91440" bIns="45720" anchor="t">
            <a:spAutoFit/>
          </a:bodyPr>
          <a:lstStyle/>
          <a:p>
            <a:pPr algn="ctr"/>
            <a:r>
              <a:rPr lang="en-CA" sz="1400"/>
              <a:t>OpenAI API (including batch)</a:t>
            </a:r>
            <a:endParaRPr lang="en-US"/>
          </a:p>
          <a:p>
            <a:pPr algn="ctr"/>
            <a:r>
              <a:rPr lang="en-CA" sz="1200">
                <a:ea typeface="+mn-lt"/>
                <a:cs typeface="+mn-lt"/>
              </a:rPr>
              <a:t>https://docs.alcf.anl.gov/services/inference-endpoints</a:t>
            </a:r>
            <a:endParaRPr lang="en-CA" sz="1200">
              <a:cs typeface="Arial"/>
            </a:endParaRPr>
          </a:p>
        </p:txBody>
      </p:sp>
      <p:pic>
        <p:nvPicPr>
          <p:cNvPr id="2" name="Picture 1">
            <a:extLst>
              <a:ext uri="{FF2B5EF4-FFF2-40B4-BE49-F238E27FC236}">
                <a16:creationId xmlns:a16="http://schemas.microsoft.com/office/drawing/2014/main" id="{DCB43A82-5A44-3A4B-EFDC-A558A78E1993}"/>
              </a:ext>
            </a:extLst>
          </p:cNvPr>
          <p:cNvPicPr>
            <a:picLocks noChangeAspect="1"/>
          </p:cNvPicPr>
          <p:nvPr/>
        </p:nvPicPr>
        <p:blipFill>
          <a:blip r:embed="rId3"/>
          <a:srcRect t="503" b="6361"/>
          <a:stretch>
            <a:fillRect/>
          </a:stretch>
        </p:blipFill>
        <p:spPr>
          <a:xfrm>
            <a:off x="3972673" y="1153526"/>
            <a:ext cx="4162933" cy="3732927"/>
          </a:xfrm>
          <a:prstGeom prst="rect">
            <a:avLst/>
          </a:prstGeom>
          <a:ln>
            <a:solidFill>
              <a:schemeClr val="tx1"/>
            </a:solidFill>
          </a:ln>
        </p:spPr>
      </p:pic>
      <p:pic>
        <p:nvPicPr>
          <p:cNvPr id="5" name="Picture 4">
            <a:extLst>
              <a:ext uri="{FF2B5EF4-FFF2-40B4-BE49-F238E27FC236}">
                <a16:creationId xmlns:a16="http://schemas.microsoft.com/office/drawing/2014/main" id="{431ED587-D752-93C0-184E-EC4FE8013DD8}"/>
              </a:ext>
            </a:extLst>
          </p:cNvPr>
          <p:cNvPicPr>
            <a:picLocks noChangeAspect="1"/>
          </p:cNvPicPr>
          <p:nvPr/>
        </p:nvPicPr>
        <p:blipFill>
          <a:blip r:embed="rId4"/>
          <a:stretch>
            <a:fillRect/>
          </a:stretch>
        </p:blipFill>
        <p:spPr>
          <a:xfrm>
            <a:off x="5916426" y="638175"/>
            <a:ext cx="3076575" cy="1295400"/>
          </a:xfrm>
          <a:prstGeom prst="rect">
            <a:avLst/>
          </a:prstGeom>
          <a:ln>
            <a:solidFill>
              <a:schemeClr val="tx1">
                <a:lumMod val="95000"/>
                <a:lumOff val="5000"/>
              </a:schemeClr>
            </a:solidFill>
          </a:ln>
        </p:spPr>
      </p:pic>
    </p:spTree>
    <p:extLst>
      <p:ext uri="{BB962C8B-B14F-4D97-AF65-F5344CB8AC3E}">
        <p14:creationId xmlns:p14="http://schemas.microsoft.com/office/powerpoint/2010/main" val="81923881"/>
      </p:ext>
    </p:extLst>
  </p:cSld>
  <p:clrMapOvr>
    <a:masterClrMapping/>
  </p:clrMapOvr>
</p:sld>
</file>

<file path=ppt/theme/theme1.xml><?xml version="1.0" encoding="utf-8"?>
<a:theme xmlns:a="http://schemas.openxmlformats.org/drawingml/2006/main" name="Office Theme">
  <a:themeElements>
    <a:clrScheme name="Argonne">
      <a:dk1>
        <a:srgbClr val="000000"/>
      </a:dk1>
      <a:lt1>
        <a:srgbClr val="FFFFFF"/>
      </a:lt1>
      <a:dk2>
        <a:srgbClr val="0082CA"/>
      </a:dk2>
      <a:lt2>
        <a:srgbClr val="F8B200"/>
      </a:lt2>
      <a:accent1>
        <a:srgbClr val="77B300"/>
      </a:accent1>
      <a:accent2>
        <a:srgbClr val="00609C"/>
      </a:accent2>
      <a:accent3>
        <a:srgbClr val="5B0091"/>
      </a:accent3>
      <a:accent4>
        <a:srgbClr val="FF7900"/>
      </a:accent4>
      <a:accent5>
        <a:srgbClr val="00A19C"/>
      </a:accent5>
      <a:accent6>
        <a:srgbClr val="CD202C"/>
      </a:accent6>
      <a:hlink>
        <a:srgbClr val="000000"/>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2614</TotalTime>
  <Words>1136</Words>
  <Application>Microsoft Macintosh PowerPoint</Application>
  <PresentationFormat>On-screen Show (16:9)</PresentationFormat>
  <Paragraphs>159</Paragraphs>
  <Slides>22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Arial</vt:lpstr>
      <vt:lpstr>Calibri</vt:lpstr>
      <vt:lpstr>Slack-Lato</vt:lpstr>
      <vt:lpstr>System Font Regular</vt:lpstr>
      <vt:lpstr>Wingdings</vt:lpstr>
      <vt:lpstr>Office Theme</vt:lpstr>
      <vt:lpstr>Deploying AI inference services  at ALCF</vt:lpstr>
      <vt:lpstr>ALCF is Deploying diverse inference systems for science</vt:lpstr>
      <vt:lpstr>Some inference service use-cases</vt:lpstr>
      <vt:lpstr>Some inference service use-cases</vt:lpstr>
      <vt:lpstr>Some inference service use-cases</vt:lpstr>
      <vt:lpstr>Interfacing with the inference service</vt:lpstr>
      <vt:lpstr>Interfacing with the inference service</vt:lpstr>
      <vt:lpstr>Interfacing with the inference service</vt:lpstr>
      <vt:lpstr>Interfacing with the inference service</vt:lpstr>
      <vt:lpstr>System overview</vt:lpstr>
      <vt:lpstr>System overview</vt:lpstr>
      <vt:lpstr>Globus Auth</vt:lpstr>
      <vt:lpstr>Globus Auth</vt:lpstr>
      <vt:lpstr>Available models ON SOPHIA (31 total)</vt:lpstr>
      <vt:lpstr>Metis – sn40L inference cluster</vt:lpstr>
      <vt:lpstr>PowerPoint Presentation</vt:lpstr>
      <vt:lpstr>PowerPoint Presentation</vt:lpstr>
      <vt:lpstr>Available models ON Metis (2 total)</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emplate>Office 2013 - 2022 Theme</Template>
  <TotalTime>304</TotalTime>
  <Words>3</Words>
  <Application>Microsoft Macintosh PowerPoint</Application>
  <PresentationFormat>On-screen Show (16:9)</PresentationFormat>
  <Paragraphs>2</Paragraphs>
  <Slides>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System Font Regular</vt:lpstr>
      <vt:lpstr>Wingdings</vt:lpstr>
      <vt:lpstr>Office Theme</vt:lpstr>
      <vt:lpstr>PowerPoint Presentation</vt:lpstr>
      <vt:lpstr>PowerPoint Presentation</vt:lpstr>
      <vt:lpstr>Section break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Inference Endpoints at ALCF</dc:title>
  <dc:creator>Aditya Tanikanti, Benoit Cote, Venkatram Vishwanath</dc:creator>
  <cp:keywords/>
  <cp:lastModifiedBy>Tanikanti, Aditya</cp:lastModifiedBy>
  <cp:revision>537</cp:revision>
  <dcterms:created xsi:type="dcterms:W3CDTF">2025-08-06T14:34:21Z</dcterms:created>
  <dcterms:modified xsi:type="dcterms:W3CDTF">2025-11-06T02:03:17Z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slide-number">
    <vt:lpwstr>True</vt:lpwstr>
  </property>
  <property fmtid="{D5CDD505-2E9C-101B-9397-08002B2CF9AE}" pid="10" name="toc-title">
    <vt:lpwstr>Table of contents</vt:lpwstr>
  </property>
</Properties>
</file>